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91" r:id="rId2"/>
  </p:sldMasterIdLst>
  <p:notesMasterIdLst>
    <p:notesMasterId r:id="rId15"/>
  </p:notesMasterIdLst>
  <p:sldIdLst>
    <p:sldId id="434" r:id="rId3"/>
    <p:sldId id="1100" r:id="rId4"/>
    <p:sldId id="1106" r:id="rId5"/>
    <p:sldId id="1114" r:id="rId6"/>
    <p:sldId id="1127" r:id="rId7"/>
    <p:sldId id="1128" r:id="rId8"/>
    <p:sldId id="1129" r:id="rId9"/>
    <p:sldId id="1130" r:id="rId10"/>
    <p:sldId id="1131" r:id="rId11"/>
    <p:sldId id="1125" r:id="rId12"/>
    <p:sldId id="1121" r:id="rId13"/>
    <p:sldId id="1126" r:id="rId14"/>
  </p:sldIdLst>
  <p:sldSz cx="12192000" cy="6858000"/>
  <p:notesSz cx="7102475" cy="9037638"/>
  <p:defaultTextStyle>
    <a:defPPr>
      <a:defRPr lang="fi-FI"/>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E9657"/>
    <a:srgbClr val="0066FF"/>
    <a:srgbClr val="92D050"/>
    <a:srgbClr val="C5C5C5"/>
    <a:srgbClr val="C800BE"/>
    <a:srgbClr val="FA7100"/>
    <a:srgbClr val="FFA7A7"/>
    <a:srgbClr val="53FFA1"/>
    <a:srgbClr val="FF5B5B"/>
    <a:srgbClr val="6633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563CF63-221A-4D8A-B8AF-104F710276E0}" v="4" dt="2022-11-20T19:48:43.617"/>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059" autoAdjust="0"/>
    <p:restoredTop sz="94660"/>
  </p:normalViewPr>
  <p:slideViewPr>
    <p:cSldViewPr snapToGrid="0">
      <p:cViewPr varScale="1">
        <p:scale>
          <a:sx n="88" d="100"/>
          <a:sy n="88" d="100"/>
        </p:scale>
        <p:origin x="102" y="438"/>
      </p:cViewPr>
      <p:guideLst/>
    </p:cSldViewPr>
  </p:slideViewPr>
  <p:notesTextViewPr>
    <p:cViewPr>
      <p:scale>
        <a:sx n="1" d="1"/>
        <a:sy n="1" d="1"/>
      </p:scale>
      <p:origin x="0" y="0"/>
    </p:cViewPr>
  </p:notesTextViewPr>
  <p:sorterViewPr>
    <p:cViewPr varScale="1">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theme" Target="theme/theme1.xml"/><Relationship Id="rId3" Type="http://schemas.openxmlformats.org/officeDocument/2006/relationships/slide" Target="slides/slide1.xml"/><Relationship Id="rId21" Type="http://schemas.microsoft.com/office/2016/11/relationships/changesInfo" Target="changesInfos/changesInfo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notesMaster" Target="notesMasters/notesMaster1.xml"/><Relationship Id="rId10" Type="http://schemas.openxmlformats.org/officeDocument/2006/relationships/slide" Target="slides/slide8.xml"/><Relationship Id="rId19"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Jain, Puneet" userId="75cd3f4f-f229-4449-9d1d-578b6f6df20f" providerId="ADAL" clId="{3563CF63-221A-4D8A-B8AF-104F710276E0}"/>
    <pc:docChg chg="undo custSel modSld">
      <pc:chgData name="Jain, Puneet" userId="75cd3f4f-f229-4449-9d1d-578b6f6df20f" providerId="ADAL" clId="{3563CF63-221A-4D8A-B8AF-104F710276E0}" dt="2022-11-20T19:51:09.470" v="85" actId="20577"/>
      <pc:docMkLst>
        <pc:docMk/>
      </pc:docMkLst>
      <pc:sldChg chg="modSp mod">
        <pc:chgData name="Jain, Puneet" userId="75cd3f4f-f229-4449-9d1d-578b6f6df20f" providerId="ADAL" clId="{3563CF63-221A-4D8A-B8AF-104F710276E0}" dt="2022-11-20T19:51:09.470" v="85" actId="20577"/>
        <pc:sldMkLst>
          <pc:docMk/>
          <pc:sldMk cId="3204802576" sldId="934"/>
        </pc:sldMkLst>
        <pc:spChg chg="mod">
          <ac:chgData name="Jain, Puneet" userId="75cd3f4f-f229-4449-9d1d-578b6f6df20f" providerId="ADAL" clId="{3563CF63-221A-4D8A-B8AF-104F710276E0}" dt="2022-11-20T19:48:43.617" v="59" actId="1076"/>
          <ac:spMkLst>
            <pc:docMk/>
            <pc:sldMk cId="3204802576" sldId="934"/>
            <ac:spMk id="2" creationId="{BD83F52A-3621-4544-9570-67A180D25B1B}"/>
          </ac:spMkLst>
        </pc:spChg>
        <pc:graphicFrameChg chg="mod modGraphic">
          <ac:chgData name="Jain, Puneet" userId="75cd3f4f-f229-4449-9d1d-578b6f6df20f" providerId="ADAL" clId="{3563CF63-221A-4D8A-B8AF-104F710276E0}" dt="2022-11-20T19:51:09.470" v="85" actId="20577"/>
          <ac:graphicFrameMkLst>
            <pc:docMk/>
            <pc:sldMk cId="3204802576" sldId="934"/>
            <ac:graphicFrameMk id="3" creationId="{967DC7A1-6DA2-4BEB-A9C9-BE5C747BEBF9}"/>
          </ac:graphicFrameMkLst>
        </pc:graphicFrame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77739" cy="453451"/>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4023092" y="0"/>
            <a:ext cx="3077739" cy="453451"/>
          </a:xfrm>
          <a:prstGeom prst="rect">
            <a:avLst/>
          </a:prstGeom>
        </p:spPr>
        <p:txBody>
          <a:bodyPr vert="horz" lIns="91440" tIns="45720" rIns="91440" bIns="45720" rtlCol="0"/>
          <a:lstStyle>
            <a:lvl1pPr algn="r">
              <a:defRPr sz="1200"/>
            </a:lvl1pPr>
          </a:lstStyle>
          <a:p>
            <a:fld id="{A4948FFD-DDE0-4E13-8CF4-6D833C916B90}" type="datetimeFigureOut">
              <a:rPr lang="en-US" smtClean="0"/>
              <a:t>17-Apr-24</a:t>
            </a:fld>
            <a:endParaRPr lang="en-US"/>
          </a:p>
        </p:txBody>
      </p:sp>
      <p:sp>
        <p:nvSpPr>
          <p:cNvPr id="4" name="Slide Image Placeholder 3"/>
          <p:cNvSpPr>
            <a:spLocks noGrp="1" noRot="1" noChangeAspect="1"/>
          </p:cNvSpPr>
          <p:nvPr>
            <p:ph type="sldImg" idx="2"/>
          </p:nvPr>
        </p:nvSpPr>
        <p:spPr>
          <a:xfrm>
            <a:off x="839788" y="1130300"/>
            <a:ext cx="5422900" cy="3049588"/>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710248" y="4349363"/>
            <a:ext cx="5681980" cy="355857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584188"/>
            <a:ext cx="3077739" cy="45345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4023092" y="8584188"/>
            <a:ext cx="3077739" cy="453450"/>
          </a:xfrm>
          <a:prstGeom prst="rect">
            <a:avLst/>
          </a:prstGeom>
        </p:spPr>
        <p:txBody>
          <a:bodyPr vert="horz" lIns="91440" tIns="45720" rIns="91440" bIns="45720" rtlCol="0" anchor="b"/>
          <a:lstStyle>
            <a:lvl1pPr algn="r">
              <a:defRPr sz="1200"/>
            </a:lvl1pPr>
          </a:lstStyle>
          <a:p>
            <a:fld id="{0EFD39E0-52DC-4E29-9B33-7D479C89A1F8}" type="slidenum">
              <a:rPr lang="en-US" smtClean="0"/>
              <a:t>‹#›</a:t>
            </a:fld>
            <a:endParaRPr lang="en-US"/>
          </a:p>
        </p:txBody>
      </p:sp>
    </p:spTree>
    <p:extLst>
      <p:ext uri="{BB962C8B-B14F-4D97-AF65-F5344CB8AC3E}">
        <p14:creationId xmlns:p14="http://schemas.microsoft.com/office/powerpoint/2010/main" val="274243215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839788" y="1130300"/>
            <a:ext cx="5422900" cy="3049588"/>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0EFD39E0-52DC-4E29-9B33-7D479C89A1F8}" type="slidenum">
              <a:rPr lang="en-US" smtClean="0"/>
              <a:t>3</a:t>
            </a:fld>
            <a:endParaRPr lang="en-US"/>
          </a:p>
        </p:txBody>
      </p:sp>
    </p:spTree>
    <p:extLst>
      <p:ext uri="{BB962C8B-B14F-4D97-AF65-F5344CB8AC3E}">
        <p14:creationId xmlns:p14="http://schemas.microsoft.com/office/powerpoint/2010/main" val="221485831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839788" y="1130300"/>
            <a:ext cx="5422900" cy="3049588"/>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0EFD39E0-52DC-4E29-9B33-7D479C89A1F8}" type="slidenum">
              <a:rPr lang="en-US" smtClean="0"/>
              <a:t>4</a:t>
            </a:fld>
            <a:endParaRPr lang="en-US"/>
          </a:p>
        </p:txBody>
      </p:sp>
    </p:spTree>
    <p:extLst>
      <p:ext uri="{BB962C8B-B14F-4D97-AF65-F5344CB8AC3E}">
        <p14:creationId xmlns:p14="http://schemas.microsoft.com/office/powerpoint/2010/main" val="20907131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839788" y="1130300"/>
            <a:ext cx="5422900" cy="3049588"/>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0EFD39E0-52DC-4E29-9B33-7D479C89A1F8}" type="slidenum">
              <a:rPr lang="en-US" smtClean="0"/>
              <a:t>5</a:t>
            </a:fld>
            <a:endParaRPr lang="en-US"/>
          </a:p>
        </p:txBody>
      </p:sp>
    </p:spTree>
    <p:extLst>
      <p:ext uri="{BB962C8B-B14F-4D97-AF65-F5344CB8AC3E}">
        <p14:creationId xmlns:p14="http://schemas.microsoft.com/office/powerpoint/2010/main" val="156878328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839788" y="1130300"/>
            <a:ext cx="5422900" cy="3049588"/>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0EFD39E0-52DC-4E29-9B33-7D479C89A1F8}" type="slidenum">
              <a:rPr lang="en-US" smtClean="0"/>
              <a:t>6</a:t>
            </a:fld>
            <a:endParaRPr lang="en-US"/>
          </a:p>
        </p:txBody>
      </p:sp>
    </p:spTree>
    <p:extLst>
      <p:ext uri="{BB962C8B-B14F-4D97-AF65-F5344CB8AC3E}">
        <p14:creationId xmlns:p14="http://schemas.microsoft.com/office/powerpoint/2010/main" val="126773418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839788" y="1130300"/>
            <a:ext cx="5422900" cy="3049588"/>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0EFD39E0-52DC-4E29-9B33-7D479C89A1F8}" type="slidenum">
              <a:rPr lang="en-US" smtClean="0"/>
              <a:t>7</a:t>
            </a:fld>
            <a:endParaRPr lang="en-US"/>
          </a:p>
        </p:txBody>
      </p:sp>
    </p:spTree>
    <p:extLst>
      <p:ext uri="{BB962C8B-B14F-4D97-AF65-F5344CB8AC3E}">
        <p14:creationId xmlns:p14="http://schemas.microsoft.com/office/powerpoint/2010/main" val="191749599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839788" y="1130300"/>
            <a:ext cx="5422900" cy="3049588"/>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0EFD39E0-52DC-4E29-9B33-7D479C89A1F8}" type="slidenum">
              <a:rPr lang="en-US" smtClean="0"/>
              <a:t>8</a:t>
            </a:fld>
            <a:endParaRPr lang="en-US"/>
          </a:p>
        </p:txBody>
      </p:sp>
    </p:spTree>
    <p:extLst>
      <p:ext uri="{BB962C8B-B14F-4D97-AF65-F5344CB8AC3E}">
        <p14:creationId xmlns:p14="http://schemas.microsoft.com/office/powerpoint/2010/main" val="8715328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839788" y="1130300"/>
            <a:ext cx="5422900" cy="3049588"/>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0EFD39E0-52DC-4E29-9B33-7D479C89A1F8}" type="slidenum">
              <a:rPr lang="en-US" smtClean="0"/>
              <a:t>9</a:t>
            </a:fld>
            <a:endParaRPr lang="en-US"/>
          </a:p>
        </p:txBody>
      </p:sp>
    </p:spTree>
    <p:extLst>
      <p:ext uri="{BB962C8B-B14F-4D97-AF65-F5344CB8AC3E}">
        <p14:creationId xmlns:p14="http://schemas.microsoft.com/office/powerpoint/2010/main" val="266107789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1 White - plain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556804" y="787200"/>
            <a:ext cx="11078400" cy="412800"/>
          </a:xfrm>
          <a:prstGeom prst="rect">
            <a:avLst/>
          </a:prstGeom>
        </p:spPr>
        <p:txBody>
          <a:bodyPr lIns="0" tIns="0" rIns="0" bIns="0"/>
          <a:lstStyle>
            <a:lvl1pPr marL="0" indent="0">
              <a:buNone/>
              <a:defRPr sz="2167">
                <a:solidFill>
                  <a:schemeClr val="bg2"/>
                </a:solidFill>
                <a:latin typeface="+mj-lt"/>
              </a:defRPr>
            </a:lvl1pPr>
            <a:lvl2pPr>
              <a:defRPr sz="2167">
                <a:latin typeface="+mj-lt"/>
              </a:defRPr>
            </a:lvl2pPr>
            <a:lvl3pPr>
              <a:defRPr sz="2167">
                <a:latin typeface="+mj-lt"/>
              </a:defRPr>
            </a:lvl3pPr>
            <a:lvl4pPr>
              <a:defRPr sz="2167">
                <a:latin typeface="+mj-lt"/>
              </a:defRPr>
            </a:lvl4pPr>
            <a:lvl5pPr>
              <a:defRPr sz="2167">
                <a:latin typeface="+mj-lt"/>
              </a:defRPr>
            </a:lvl5pPr>
          </a:lstStyle>
          <a:p>
            <a:pPr lvl="0"/>
            <a:r>
              <a:rPr lang="en-US" noProof="0"/>
              <a:t>Click to edit secondary headline</a:t>
            </a:r>
          </a:p>
        </p:txBody>
      </p:sp>
      <p:sp>
        <p:nvSpPr>
          <p:cNvPr id="68" name="Text Placeholder 42"/>
          <p:cNvSpPr>
            <a:spLocks noGrp="1"/>
          </p:cNvSpPr>
          <p:nvPr>
            <p:ph type="body" sz="quarter" idx="11" hasCustomPrompt="1"/>
          </p:nvPr>
        </p:nvSpPr>
        <p:spPr>
          <a:xfrm>
            <a:off x="556804" y="374400"/>
            <a:ext cx="11078400" cy="412800"/>
          </a:xfrm>
          <a:prstGeom prst="rect">
            <a:avLst/>
          </a:prstGeom>
        </p:spPr>
        <p:txBody>
          <a:bodyPr lIns="0" tIns="0" rIns="0" bIns="0"/>
          <a:lstStyle>
            <a:lvl1pPr marL="0" indent="0">
              <a:buNone/>
              <a:defRPr sz="2167" baseline="0">
                <a:solidFill>
                  <a:schemeClr val="tx1"/>
                </a:solidFill>
                <a:latin typeface="+mj-lt"/>
              </a:defRPr>
            </a:lvl1pPr>
          </a:lstStyle>
          <a:p>
            <a:pPr lvl="0"/>
            <a:r>
              <a:rPr lang="en-US" noProof="0"/>
              <a:t>Click to edit headline</a:t>
            </a:r>
          </a:p>
        </p:txBody>
      </p:sp>
      <p:sp>
        <p:nvSpPr>
          <p:cNvPr id="5" name="Footer Placeholder 27"/>
          <p:cNvSpPr>
            <a:spLocks noGrp="1"/>
          </p:cNvSpPr>
          <p:nvPr>
            <p:ph type="ftr" sz="quarter" idx="3"/>
          </p:nvPr>
        </p:nvSpPr>
        <p:spPr>
          <a:xfrm>
            <a:off x="3072005" y="6422400"/>
            <a:ext cx="6048000" cy="163200"/>
          </a:xfrm>
          <a:prstGeom prst="rect">
            <a:avLst/>
          </a:prstGeom>
        </p:spPr>
        <p:txBody>
          <a:bodyPr vert="horz" lIns="0" tIns="0" rIns="0" bIns="0" rtlCol="0" anchor="b"/>
          <a:lstStyle>
            <a:lvl1pPr algn="l">
              <a:defRPr sz="868">
                <a:solidFill>
                  <a:schemeClr val="tx2"/>
                </a:solidFill>
                <a:latin typeface="Arial" panose="020B0604020202020204" pitchFamily="34" charset="0"/>
                <a:ea typeface="Nokia Pure Text Light" panose="020B0304040602060303" pitchFamily="34" charset="0"/>
                <a:cs typeface="Arial" panose="020B0604020202020204" pitchFamily="34" charset="0"/>
              </a:defRPr>
            </a:lvl1pPr>
          </a:lstStyle>
          <a:p>
            <a:endParaRPr lang="en-US"/>
          </a:p>
        </p:txBody>
      </p:sp>
    </p:spTree>
    <p:extLst>
      <p:ext uri="{BB962C8B-B14F-4D97-AF65-F5344CB8AC3E}">
        <p14:creationId xmlns:p14="http://schemas.microsoft.com/office/powerpoint/2010/main" val="13195101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6-1 Nokia Divider Master title">
    <p:spTree>
      <p:nvGrpSpPr>
        <p:cNvPr id="1" name=""/>
        <p:cNvGrpSpPr/>
        <p:nvPr/>
      </p:nvGrpSpPr>
      <p:grpSpPr>
        <a:xfrm>
          <a:off x="0" y="0"/>
          <a:ext cx="0" cy="0"/>
          <a:chOff x="0" y="0"/>
          <a:chExt cx="0" cy="0"/>
        </a:xfrm>
      </p:grpSpPr>
      <p:sp>
        <p:nvSpPr>
          <p:cNvPr id="7" name="Text Placeholder 42"/>
          <p:cNvSpPr>
            <a:spLocks noGrp="1"/>
          </p:cNvSpPr>
          <p:nvPr>
            <p:ph type="body" sz="quarter" idx="11" hasCustomPrompt="1"/>
          </p:nvPr>
        </p:nvSpPr>
        <p:spPr>
          <a:xfrm>
            <a:off x="556804" y="374418"/>
            <a:ext cx="11078400" cy="846355"/>
          </a:xfrm>
          <a:prstGeom prst="rect">
            <a:avLst/>
          </a:prstGeom>
        </p:spPr>
        <p:txBody>
          <a:bodyPr lIns="0" tIns="0" rIns="0" bIns="0"/>
          <a:lstStyle>
            <a:lvl1pPr marL="0" indent="0">
              <a:buNone/>
              <a:defRPr sz="4769" baseline="0">
                <a:solidFill>
                  <a:schemeClr val="bg1"/>
                </a:solidFill>
                <a:latin typeface="Nokia Pure Headline Ultra Light" panose="020B0204020202020204" pitchFamily="34" charset="0"/>
              </a:defRPr>
            </a:lvl1pPr>
          </a:lstStyle>
          <a:p>
            <a:pPr lvl="0"/>
            <a:r>
              <a:rPr lang="en-US"/>
              <a:t>Click to edit headline</a:t>
            </a:r>
          </a:p>
        </p:txBody>
      </p:sp>
      <p:sp>
        <p:nvSpPr>
          <p:cNvPr id="6" name="Text Placeholder 3"/>
          <p:cNvSpPr>
            <a:spLocks noGrp="1"/>
          </p:cNvSpPr>
          <p:nvPr>
            <p:ph type="body" sz="quarter" idx="12" hasCustomPrompt="1"/>
          </p:nvPr>
        </p:nvSpPr>
        <p:spPr>
          <a:xfrm>
            <a:off x="556804" y="1440000"/>
            <a:ext cx="11078400" cy="4747200"/>
          </a:xfrm>
          <a:prstGeom prst="rect">
            <a:avLst/>
          </a:prstGeom>
        </p:spPr>
        <p:txBody>
          <a:bodyPr lIns="0" tIns="0" rIns="0" bIns="0">
            <a:normAutofit/>
          </a:bodyPr>
          <a:lstStyle>
            <a:lvl1pPr marL="249511" indent="-249511">
              <a:spcBef>
                <a:spcPts val="0"/>
              </a:spcBef>
              <a:spcAft>
                <a:spcPts val="650"/>
              </a:spcAft>
              <a:buFont typeface="Nokia Pure Text Light" panose="020B0304040602060303" pitchFamily="34" charset="0"/>
              <a:buChar char="‑"/>
              <a:defRPr sz="1733" b="0">
                <a:solidFill>
                  <a:schemeClr val="bg1"/>
                </a:solidFill>
                <a:latin typeface="Nokia Pure Text Light" panose="020B0403020202020204" pitchFamily="34" charset="0"/>
                <a:ea typeface="Nokia Pure Text Light" panose="020B0403020202020204" pitchFamily="34" charset="0"/>
              </a:defRPr>
            </a:lvl1pPr>
            <a:lvl2pPr marL="495577" indent="-246068">
              <a:spcBef>
                <a:spcPts val="0"/>
              </a:spcBef>
              <a:spcAft>
                <a:spcPts val="650"/>
              </a:spcAft>
              <a:buFont typeface="Nokia Pure Text Light" panose="020B0304040602060303" pitchFamily="34" charset="0"/>
              <a:buChar char="‑"/>
              <a:defRPr sz="1518">
                <a:solidFill>
                  <a:schemeClr val="bg1"/>
                </a:solidFill>
                <a:latin typeface="Nokia Pure Text Light" panose="020B0403020202020204" pitchFamily="34" charset="0"/>
                <a:ea typeface="Nokia Pure Text Light" panose="020B0403020202020204" pitchFamily="34" charset="0"/>
              </a:defRPr>
            </a:lvl2pPr>
            <a:lvl3pPr marL="687271" indent="-185841">
              <a:spcBef>
                <a:spcPts val="0"/>
              </a:spcBef>
              <a:spcAft>
                <a:spcPts val="650"/>
              </a:spcAft>
              <a:buSzPct val="66000"/>
              <a:buFont typeface="Wingdings" panose="05000000000000000000" pitchFamily="2" charset="2"/>
              <a:buChar char="§"/>
              <a:defRPr sz="1300">
                <a:solidFill>
                  <a:schemeClr val="bg1"/>
                </a:solidFill>
                <a:latin typeface="Nokia Pure Text Light" panose="020B0403020202020204" pitchFamily="34" charset="0"/>
                <a:ea typeface="Nokia Pure Text Light" panose="020B0403020202020204" pitchFamily="34" charset="0"/>
              </a:defRPr>
            </a:lvl3pPr>
            <a:lvl4pPr marL="868982" indent="0">
              <a:spcBef>
                <a:spcPts val="0"/>
              </a:spcBef>
              <a:spcAft>
                <a:spcPts val="650"/>
              </a:spcAft>
              <a:buNone/>
              <a:defRPr sz="1084">
                <a:solidFill>
                  <a:schemeClr val="bg1"/>
                </a:solidFill>
                <a:latin typeface="Nokia Pure Text Light" panose="020B0403020202020204" pitchFamily="34" charset="0"/>
                <a:ea typeface="Nokia Pure Text Light" panose="020B0403020202020204" pitchFamily="34" charset="0"/>
              </a:defRPr>
            </a:lvl4pPr>
            <a:lvl5pPr marL="1000910" indent="0">
              <a:spcBef>
                <a:spcPts val="0"/>
              </a:spcBef>
              <a:spcAft>
                <a:spcPts val="650"/>
              </a:spcAft>
              <a:buFont typeface="Arial" panose="020B0604020202020204" pitchFamily="34" charset="0"/>
              <a:buNone/>
              <a:defRPr sz="868">
                <a:solidFill>
                  <a:schemeClr val="bg1"/>
                </a:solidFill>
                <a:latin typeface="Nokia Pure Text Light" panose="020B0403020202020204" pitchFamily="34" charset="0"/>
                <a:ea typeface="Nokia Pure Text Light" panose="020B0403020202020204" pitchFamily="34" charset="0"/>
              </a:defRPr>
            </a:lvl5pPr>
            <a:lvl6pPr marL="1250650" indent="0">
              <a:spcBef>
                <a:spcPts val="0"/>
              </a:spcBef>
              <a:spcAft>
                <a:spcPts val="650"/>
              </a:spcAft>
              <a:buFont typeface="Nokia Pure Text" panose="020B0503020202020204" pitchFamily="34" charset="0"/>
              <a:buNone/>
              <a:defRPr sz="868" baseline="0">
                <a:solidFill>
                  <a:schemeClr val="bg1"/>
                </a:solidFill>
                <a:latin typeface="Nokia Pure Text Light" panose="020B0403020202020204" pitchFamily="34" charset="0"/>
                <a:ea typeface="Nokia Pure Text Light" panose="020B0403020202020204" pitchFamily="34" charset="0"/>
              </a:defRPr>
            </a:lvl6pPr>
            <a:lvl7pPr marL="1500389" indent="0">
              <a:spcBef>
                <a:spcPts val="0"/>
              </a:spcBef>
              <a:spcAft>
                <a:spcPts val="650"/>
              </a:spcAft>
              <a:buNone/>
              <a:defRPr sz="759">
                <a:solidFill>
                  <a:schemeClr val="bg1"/>
                </a:solidFill>
                <a:latin typeface="Nokia Pure Text Light" panose="020B0403020202020204" pitchFamily="34" charset="0"/>
                <a:ea typeface="Nokia Pure Text Light" panose="020B0403020202020204" pitchFamily="34" charset="0"/>
              </a:defRPr>
            </a:lvl7pPr>
            <a:lvl8pPr marL="1750128" indent="0">
              <a:spcBef>
                <a:spcPts val="0"/>
              </a:spcBef>
              <a:spcAft>
                <a:spcPts val="650"/>
              </a:spcAft>
              <a:buNone/>
              <a:defRPr sz="650">
                <a:solidFill>
                  <a:schemeClr val="bg1"/>
                </a:solidFill>
                <a:latin typeface="Nokia Pure Text Light" panose="020B0403020202020204" pitchFamily="34" charset="0"/>
                <a:ea typeface="Nokia Pure Text Light" panose="020B0403020202020204" pitchFamily="34" charset="0"/>
              </a:defRPr>
            </a:lvl8pPr>
          </a:lstStyle>
          <a:p>
            <a:pPr lvl="0"/>
            <a:r>
              <a:rPr lang="en-US"/>
              <a:t>Click to edit Master text styles</a:t>
            </a:r>
          </a:p>
        </p:txBody>
      </p:sp>
      <p:pic>
        <p:nvPicPr>
          <p:cNvPr id="9" name="Picture 8"/>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10501084" y="6198577"/>
            <a:ext cx="1345537" cy="566400"/>
          </a:xfrm>
          <a:prstGeom prst="rect">
            <a:avLst/>
          </a:prstGeom>
        </p:spPr>
      </p:pic>
      <p:sp>
        <p:nvSpPr>
          <p:cNvPr id="10" name="Footer Placeholder 27"/>
          <p:cNvSpPr>
            <a:spLocks noGrp="1"/>
          </p:cNvSpPr>
          <p:nvPr>
            <p:ph type="ftr" sz="quarter" idx="3"/>
          </p:nvPr>
        </p:nvSpPr>
        <p:spPr>
          <a:xfrm>
            <a:off x="3072005" y="6422400"/>
            <a:ext cx="6048000" cy="163200"/>
          </a:xfrm>
          <a:prstGeom prst="rect">
            <a:avLst/>
          </a:prstGeom>
        </p:spPr>
        <p:txBody>
          <a:bodyPr vert="horz" lIns="0" tIns="0" rIns="0" bIns="0" rtlCol="0" anchor="b"/>
          <a:lstStyle>
            <a:lvl1pPr algn="l">
              <a:defRPr sz="868">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endParaRPr lang="en-US"/>
          </a:p>
        </p:txBody>
      </p:sp>
    </p:spTree>
    <p:extLst>
      <p:ext uri="{BB962C8B-B14F-4D97-AF65-F5344CB8AC3E}">
        <p14:creationId xmlns:p14="http://schemas.microsoft.com/office/powerpoint/2010/main" val="69084836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Nokia White 1">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lvl1pPr>
              <a:spcAft>
                <a:spcPts val="650"/>
              </a:spcAft>
              <a:defRPr baseline="0"/>
            </a:lvl1pPr>
            <a:lvl2pPr>
              <a:spcAft>
                <a:spcPts val="650"/>
              </a:spcAft>
              <a:defRPr/>
            </a:lvl2pPr>
            <a:lvl3pPr>
              <a:spcAft>
                <a:spcPts val="650"/>
              </a:spcAft>
              <a:defRPr/>
            </a:lvl3pPr>
            <a:lvl4pPr>
              <a:spcAft>
                <a:spcPts val="650"/>
              </a:spcAft>
              <a:defRPr/>
            </a:lvl4pPr>
            <a:lvl5pPr>
              <a:spcAft>
                <a:spcPts val="650"/>
              </a:spcAf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itle 1"/>
          <p:cNvSpPr>
            <a:spLocks noGrp="1"/>
          </p:cNvSpPr>
          <p:nvPr>
            <p:ph type="title"/>
          </p:nvPr>
        </p:nvSpPr>
        <p:spPr>
          <a:xfrm>
            <a:off x="557496" y="372353"/>
            <a:ext cx="10972801" cy="415719"/>
          </a:xfrm>
        </p:spPr>
        <p:txBody>
          <a:bodyPr/>
          <a:lstStyle>
            <a:lvl1pPr>
              <a:defRPr/>
            </a:lvl1pPr>
          </a:lstStyle>
          <a:p>
            <a:r>
              <a:rPr lang="en-US"/>
              <a:t>Click to edit Master title style</a:t>
            </a:r>
          </a:p>
        </p:txBody>
      </p:sp>
      <p:sp>
        <p:nvSpPr>
          <p:cNvPr id="6" name="Content Placeholder 8"/>
          <p:cNvSpPr>
            <a:spLocks noGrp="1"/>
          </p:cNvSpPr>
          <p:nvPr>
            <p:ph sz="quarter" idx="13"/>
          </p:nvPr>
        </p:nvSpPr>
        <p:spPr>
          <a:xfrm>
            <a:off x="557501" y="717056"/>
            <a:ext cx="10970199" cy="402167"/>
          </a:xfrm>
        </p:spPr>
        <p:txBody>
          <a:bodyPr/>
          <a:lstStyle>
            <a:lvl1pPr marL="0" indent="0">
              <a:buFont typeface="Arial"/>
              <a:buNone/>
              <a:defRPr sz="1951">
                <a:solidFill>
                  <a:schemeClr val="bg2"/>
                </a:solidFill>
                <a:latin typeface="+mj-lt"/>
              </a:defRPr>
            </a:lvl1pPr>
          </a:lstStyle>
          <a:p>
            <a:pPr lvl="0"/>
            <a:r>
              <a:rPr lang="en-US"/>
              <a:t>Click to edit Master text styles</a:t>
            </a:r>
          </a:p>
        </p:txBody>
      </p:sp>
      <p:sp>
        <p:nvSpPr>
          <p:cNvPr id="2" name="Rectangle 1">
            <a:extLst>
              <a:ext uri="{FF2B5EF4-FFF2-40B4-BE49-F238E27FC236}">
                <a16:creationId xmlns="" xmlns:a16="http://schemas.microsoft.com/office/drawing/2014/main" id="{DCDED975-CFE7-49E4-ACAD-F0EA43FC8E8B}"/>
              </a:ext>
            </a:extLst>
          </p:cNvPr>
          <p:cNvSpPr/>
          <p:nvPr userDrawn="1"/>
        </p:nvSpPr>
        <p:spPr>
          <a:xfrm>
            <a:off x="1845582" y="6319707"/>
            <a:ext cx="2046914" cy="33556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8052" tIns="78052" rIns="78052" bIns="78052" numCol="1" spcCol="0" rtlCol="0" fromWordArt="0" anchor="t" anchorCtr="0" forceAA="0" compatLnSpc="1">
            <a:prstTxWarp prst="textNoShape">
              <a:avLst/>
            </a:prstTxWarp>
            <a:noAutofit/>
          </a:bodyPr>
          <a:lstStyle/>
          <a:p>
            <a:pPr algn="l"/>
            <a:endParaRPr lang="fi-FI" sz="1300">
              <a:solidFill>
                <a:schemeClr val="bg1"/>
              </a:solidFill>
              <a:latin typeface="Nokia Pure Text Light" panose="020B0403020202020204" pitchFamily="34" charset="0"/>
              <a:ea typeface="Nokia Pure Text Light" panose="020B0403020202020204" pitchFamily="34" charset="0"/>
            </a:endParaRPr>
          </a:p>
        </p:txBody>
      </p:sp>
    </p:spTree>
    <p:extLst>
      <p:ext uri="{BB962C8B-B14F-4D97-AF65-F5344CB8AC3E}">
        <p14:creationId xmlns:p14="http://schemas.microsoft.com/office/powerpoint/2010/main" val="118672206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2_Title">
    <p:spTree>
      <p:nvGrpSpPr>
        <p:cNvPr id="1" name=""/>
        <p:cNvGrpSpPr/>
        <p:nvPr/>
      </p:nvGrpSpPr>
      <p:grpSpPr>
        <a:xfrm>
          <a:off x="0" y="0"/>
          <a:ext cx="0" cy="0"/>
          <a:chOff x="0" y="0"/>
          <a:chExt cx="0" cy="0"/>
        </a:xfrm>
      </p:grpSpPr>
      <p:sp>
        <p:nvSpPr>
          <p:cNvPr id="3" name="Footer Placeholder 2">
            <a:extLst>
              <a:ext uri="{FF2B5EF4-FFF2-40B4-BE49-F238E27FC236}">
                <a16:creationId xmlns="" xmlns:a16="http://schemas.microsoft.com/office/drawing/2014/main" id="{3A1D69DC-9F16-4CA4-A0E0-1872B8AD5DBC}"/>
              </a:ext>
            </a:extLst>
          </p:cNvPr>
          <p:cNvSpPr>
            <a:spLocks noGrp="1"/>
          </p:cNvSpPr>
          <p:nvPr>
            <p:ph type="ftr" sz="quarter" idx="10"/>
          </p:nvPr>
        </p:nvSpPr>
        <p:spPr>
          <a:xfrm>
            <a:off x="3072005" y="6422400"/>
            <a:ext cx="6048000" cy="163200"/>
          </a:xfrm>
          <a:prstGeom prst="rect">
            <a:avLst/>
          </a:prstGeom>
        </p:spPr>
        <p:txBody>
          <a:bodyPr/>
          <a:lstStyle/>
          <a:p>
            <a:endParaRPr lang="en-US" dirty="0"/>
          </a:p>
        </p:txBody>
      </p:sp>
      <p:sp>
        <p:nvSpPr>
          <p:cNvPr id="4" name="Text Placeholder 12">
            <a:extLst>
              <a:ext uri="{FF2B5EF4-FFF2-40B4-BE49-F238E27FC236}">
                <a16:creationId xmlns="" xmlns:a16="http://schemas.microsoft.com/office/drawing/2014/main" id="{99A4E175-66C0-4DDD-AA07-5D4B03CEA1D0}"/>
              </a:ext>
            </a:extLst>
          </p:cNvPr>
          <p:cNvSpPr>
            <a:spLocks noGrp="1"/>
          </p:cNvSpPr>
          <p:nvPr>
            <p:ph type="body" sz="quarter" idx="11" hasCustomPrompt="1"/>
          </p:nvPr>
        </p:nvSpPr>
        <p:spPr>
          <a:xfrm>
            <a:off x="556804" y="787200"/>
            <a:ext cx="11078400" cy="412800"/>
          </a:xfrm>
          <a:prstGeom prst="rect">
            <a:avLst/>
          </a:prstGeom>
        </p:spPr>
        <p:txBody>
          <a:bodyPr lIns="0" tIns="0" rIns="0" bIns="0"/>
          <a:lstStyle>
            <a:lvl1pPr marL="0" indent="0">
              <a:buNone/>
              <a:defRPr sz="2167">
                <a:solidFill>
                  <a:schemeClr val="bg2"/>
                </a:solidFill>
                <a:latin typeface="+mj-lt"/>
              </a:defRPr>
            </a:lvl1pPr>
            <a:lvl2pPr>
              <a:defRPr sz="2167">
                <a:latin typeface="+mj-lt"/>
              </a:defRPr>
            </a:lvl2pPr>
            <a:lvl3pPr>
              <a:defRPr sz="2167">
                <a:latin typeface="+mj-lt"/>
              </a:defRPr>
            </a:lvl3pPr>
            <a:lvl4pPr>
              <a:defRPr sz="2167">
                <a:latin typeface="+mj-lt"/>
              </a:defRPr>
            </a:lvl4pPr>
            <a:lvl5pPr>
              <a:defRPr sz="2167">
                <a:latin typeface="+mj-lt"/>
              </a:defRPr>
            </a:lvl5pPr>
          </a:lstStyle>
          <a:p>
            <a:pPr lvl="0"/>
            <a:r>
              <a:rPr lang="en-US" noProof="0" dirty="0"/>
              <a:t>Click to edit secondary headline</a:t>
            </a:r>
          </a:p>
        </p:txBody>
      </p:sp>
      <p:sp>
        <p:nvSpPr>
          <p:cNvPr id="5" name="Text Placeholder 42">
            <a:extLst>
              <a:ext uri="{FF2B5EF4-FFF2-40B4-BE49-F238E27FC236}">
                <a16:creationId xmlns="" xmlns:a16="http://schemas.microsoft.com/office/drawing/2014/main" id="{F4102E0A-65A1-4E0C-ABCA-2CEBB8D5BF5D}"/>
              </a:ext>
            </a:extLst>
          </p:cNvPr>
          <p:cNvSpPr>
            <a:spLocks noGrp="1"/>
          </p:cNvSpPr>
          <p:nvPr>
            <p:ph type="body" sz="quarter" idx="12" hasCustomPrompt="1"/>
          </p:nvPr>
        </p:nvSpPr>
        <p:spPr>
          <a:xfrm>
            <a:off x="556804" y="374400"/>
            <a:ext cx="11078400" cy="412800"/>
          </a:xfrm>
          <a:prstGeom prst="rect">
            <a:avLst/>
          </a:prstGeom>
        </p:spPr>
        <p:txBody>
          <a:bodyPr lIns="0" tIns="0" rIns="0" bIns="0"/>
          <a:lstStyle>
            <a:lvl1pPr marL="0" indent="0">
              <a:buNone/>
              <a:defRPr sz="2167" baseline="0">
                <a:solidFill>
                  <a:schemeClr val="tx1"/>
                </a:solidFill>
                <a:latin typeface="+mj-lt"/>
              </a:defRPr>
            </a:lvl1pPr>
          </a:lstStyle>
          <a:p>
            <a:pPr lvl="0"/>
            <a:r>
              <a:rPr lang="en-US" noProof="0" dirty="0"/>
              <a:t>Click to edit headline</a:t>
            </a:r>
          </a:p>
        </p:txBody>
      </p:sp>
    </p:spTree>
    <p:extLst>
      <p:ext uri="{BB962C8B-B14F-4D97-AF65-F5344CB8AC3E}">
        <p14:creationId xmlns:p14="http://schemas.microsoft.com/office/powerpoint/2010/main" val="327022084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10" descr="bubbles_ppt_cover.png">
            <a:extLst>
              <a:ext uri="{FF2B5EF4-FFF2-40B4-BE49-F238E27FC236}">
                <a16:creationId xmlns="" xmlns:a16="http://schemas.microsoft.com/office/drawing/2014/main" id="{4EB823F2-CD38-4A2C-B19B-02C8CF0FADE8}"/>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26492" y="19"/>
            <a:ext cx="5145615" cy="63309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914403" y="2130448"/>
            <a:ext cx="10363201"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1810045" y="3839308"/>
            <a:ext cx="8534401" cy="1752600"/>
          </a:xfrm>
        </p:spPr>
        <p:txBody>
          <a:bodyPr/>
          <a:lstStyle>
            <a:lvl1pPr marL="0" indent="0" algn="ctr">
              <a:buNone/>
              <a:defRPr/>
            </a:lvl1pPr>
            <a:lvl2pPr marL="495577" indent="0" algn="ctr">
              <a:buNone/>
              <a:defRPr/>
            </a:lvl2pPr>
            <a:lvl3pPr marL="991155" indent="0" algn="ctr">
              <a:buNone/>
              <a:defRPr/>
            </a:lvl3pPr>
            <a:lvl4pPr marL="1486731" indent="0" algn="ctr">
              <a:buNone/>
              <a:defRPr/>
            </a:lvl4pPr>
            <a:lvl5pPr marL="1982308" indent="0" algn="ctr">
              <a:buNone/>
              <a:defRPr/>
            </a:lvl5pPr>
            <a:lvl6pPr marL="2477886" indent="0" algn="ctr">
              <a:buNone/>
              <a:defRPr/>
            </a:lvl6pPr>
            <a:lvl7pPr marL="2973463" indent="0" algn="ctr">
              <a:buNone/>
              <a:defRPr/>
            </a:lvl7pPr>
            <a:lvl8pPr marL="3469041" indent="0" algn="ctr">
              <a:buNone/>
              <a:defRPr/>
            </a:lvl8pPr>
            <a:lvl9pPr marL="3964618" indent="0" algn="ctr">
              <a:buNone/>
              <a:defRPr/>
            </a:lvl9pPr>
          </a:lstStyle>
          <a:p>
            <a:r>
              <a:rPr lang="en-US" dirty="0"/>
              <a:t>Click to edit Master subtitle style</a:t>
            </a:r>
            <a:endParaRPr lang="en-GB" dirty="0"/>
          </a:p>
        </p:txBody>
      </p:sp>
      <p:pic>
        <p:nvPicPr>
          <p:cNvPr id="7" name="Picture 1">
            <a:extLst>
              <a:ext uri="{FF2B5EF4-FFF2-40B4-BE49-F238E27FC236}">
                <a16:creationId xmlns="" xmlns:a16="http://schemas.microsoft.com/office/drawing/2014/main" id="{C5E5EFE4-EEED-4067-9F76-AC2A2D76691B}"/>
              </a:ext>
            </a:extLst>
          </p:cNvPr>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137406" y="0"/>
            <a:ext cx="1948374" cy="14927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113759811"/>
      </p:ext>
    </p:extLst>
  </p:cSld>
  <p:clrMapOvr>
    <a:masterClrMapping/>
  </p:clrMapOvr>
  <p:transition spd="slow"/>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lvl1pPr marL="371684" indent="-371684">
              <a:buFontTx/>
              <a:buBlip>
                <a:blip r:embed="rId2"/>
              </a:buBlip>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2583555665"/>
      </p:ext>
    </p:extLst>
  </p:cSld>
  <p:clrMapOvr>
    <a:masterClrMapping/>
  </p:clrMapOvr>
  <p:transition spd="slow"/>
</p:sldLayout>
</file>

<file path=ppt/slideLayouts/slideLayout1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4045933555"/>
      </p:ext>
    </p:extLst>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2 White - one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556804" y="787200"/>
            <a:ext cx="11078400" cy="412800"/>
          </a:xfrm>
          <a:prstGeom prst="rect">
            <a:avLst/>
          </a:prstGeom>
        </p:spPr>
        <p:txBody>
          <a:bodyPr lIns="0" tIns="0" rIns="0" bIns="0"/>
          <a:lstStyle>
            <a:lvl1pPr marL="0" indent="0">
              <a:buNone/>
              <a:defRPr sz="2167">
                <a:solidFill>
                  <a:schemeClr val="bg2"/>
                </a:solidFill>
                <a:latin typeface="+mn-lt"/>
              </a:defRPr>
            </a:lvl1pPr>
            <a:lvl2pPr>
              <a:defRPr sz="2167">
                <a:latin typeface="+mj-lt"/>
              </a:defRPr>
            </a:lvl2pPr>
            <a:lvl3pPr>
              <a:defRPr sz="2167">
                <a:latin typeface="+mj-lt"/>
              </a:defRPr>
            </a:lvl3pPr>
            <a:lvl4pPr>
              <a:defRPr sz="2167">
                <a:latin typeface="+mj-lt"/>
              </a:defRPr>
            </a:lvl4pPr>
            <a:lvl5pPr>
              <a:defRPr sz="2167">
                <a:latin typeface="+mj-lt"/>
              </a:defRPr>
            </a:lvl5pPr>
          </a:lstStyle>
          <a:p>
            <a:pPr lvl="0"/>
            <a:r>
              <a:rPr lang="en-US" noProof="0"/>
              <a:t>Click to edit secondary headline</a:t>
            </a:r>
          </a:p>
        </p:txBody>
      </p:sp>
      <p:sp>
        <p:nvSpPr>
          <p:cNvPr id="43" name="Text Placeholder 42"/>
          <p:cNvSpPr>
            <a:spLocks noGrp="1"/>
          </p:cNvSpPr>
          <p:nvPr>
            <p:ph type="body" sz="quarter" idx="11" hasCustomPrompt="1"/>
          </p:nvPr>
        </p:nvSpPr>
        <p:spPr>
          <a:xfrm>
            <a:off x="556804" y="374400"/>
            <a:ext cx="11078400" cy="412800"/>
          </a:xfrm>
          <a:prstGeom prst="rect">
            <a:avLst/>
          </a:prstGeom>
        </p:spPr>
        <p:txBody>
          <a:bodyPr lIns="0" tIns="0" rIns="0" bIns="0"/>
          <a:lstStyle>
            <a:lvl1pPr marL="0" indent="0">
              <a:buNone/>
              <a:defRPr sz="2167" baseline="0">
                <a:solidFill>
                  <a:schemeClr val="tx1"/>
                </a:solidFill>
                <a:latin typeface="+mn-lt"/>
              </a:defRPr>
            </a:lvl1pPr>
          </a:lstStyle>
          <a:p>
            <a:pPr lvl="0"/>
            <a:r>
              <a:rPr lang="en-US" noProof="0"/>
              <a:t>Click to edit headline</a:t>
            </a:r>
          </a:p>
        </p:txBody>
      </p:sp>
      <p:sp>
        <p:nvSpPr>
          <p:cNvPr id="4" name="Text Placeholder 3"/>
          <p:cNvSpPr>
            <a:spLocks noGrp="1"/>
          </p:cNvSpPr>
          <p:nvPr>
            <p:ph type="body" sz="quarter" idx="12"/>
          </p:nvPr>
        </p:nvSpPr>
        <p:spPr>
          <a:xfrm>
            <a:off x="556804" y="1440000"/>
            <a:ext cx="11078400" cy="4747200"/>
          </a:xfrm>
          <a:prstGeom prst="rect">
            <a:avLst/>
          </a:prstGeom>
        </p:spPr>
        <p:txBody>
          <a:bodyPr lIns="0" tIns="0" rIns="0" bIns="0">
            <a:normAutofit/>
          </a:bodyPr>
          <a:lstStyle>
            <a:lvl1pPr marL="0" indent="0">
              <a:spcBef>
                <a:spcPts val="0"/>
              </a:spcBef>
              <a:spcAft>
                <a:spcPts val="650"/>
              </a:spcAft>
              <a:buNone/>
              <a:defRPr sz="1733">
                <a:solidFill>
                  <a:schemeClr val="tx2"/>
                </a:solidFill>
                <a:latin typeface="+mn-lt"/>
                <a:ea typeface="Nokia Pure Text Light" panose="020B0403020202020204" pitchFamily="34" charset="0"/>
              </a:defRPr>
            </a:lvl1pPr>
            <a:lvl2pPr marL="249741" indent="0">
              <a:spcBef>
                <a:spcPts val="0"/>
              </a:spcBef>
              <a:spcAft>
                <a:spcPts val="650"/>
              </a:spcAft>
              <a:buNone/>
              <a:defRPr sz="1518">
                <a:solidFill>
                  <a:schemeClr val="tx2"/>
                </a:solidFill>
                <a:latin typeface="+mn-lt"/>
                <a:ea typeface="Nokia Pure Text Light" panose="020B0403020202020204" pitchFamily="34" charset="0"/>
              </a:defRPr>
            </a:lvl2pPr>
            <a:lvl3pPr marL="501432" indent="0">
              <a:spcBef>
                <a:spcPts val="0"/>
              </a:spcBef>
              <a:spcAft>
                <a:spcPts val="650"/>
              </a:spcAft>
              <a:buNone/>
              <a:defRPr sz="1300">
                <a:solidFill>
                  <a:schemeClr val="tx2"/>
                </a:solidFill>
                <a:latin typeface="+mn-lt"/>
                <a:ea typeface="Nokia Pure Text Light" panose="020B0403020202020204" pitchFamily="34" charset="0"/>
              </a:defRPr>
            </a:lvl3pPr>
            <a:lvl4pPr marL="751170" indent="0">
              <a:spcBef>
                <a:spcPts val="0"/>
              </a:spcBef>
              <a:spcAft>
                <a:spcPts val="650"/>
              </a:spcAft>
              <a:buNone/>
              <a:defRPr sz="1084">
                <a:solidFill>
                  <a:schemeClr val="tx2"/>
                </a:solidFill>
                <a:latin typeface="+mn-lt"/>
                <a:ea typeface="Nokia Pure Text Light" panose="020B0403020202020204" pitchFamily="34" charset="0"/>
              </a:defRPr>
            </a:lvl4pPr>
            <a:lvl5pPr marL="1000910" indent="0">
              <a:spcBef>
                <a:spcPts val="0"/>
              </a:spcBef>
              <a:spcAft>
                <a:spcPts val="650"/>
              </a:spcAft>
              <a:buFont typeface="Arial" panose="020B0604020202020204" pitchFamily="34" charset="0"/>
              <a:buNone/>
              <a:defRPr sz="868">
                <a:solidFill>
                  <a:schemeClr val="tx2"/>
                </a:solidFill>
                <a:latin typeface="+mn-lt"/>
                <a:ea typeface="Nokia Pure Text Light" panose="020B0403020202020204" pitchFamily="34" charset="0"/>
              </a:defRPr>
            </a:lvl5pPr>
            <a:lvl6pPr marL="1498439" indent="-247788">
              <a:spcBef>
                <a:spcPts val="0"/>
              </a:spcBef>
              <a:spcAft>
                <a:spcPts val="650"/>
              </a:spcAft>
              <a:buFont typeface="Nokia Pure Text" panose="020B0503020202020204" pitchFamily="34" charset="0"/>
              <a:buChar char="‒"/>
              <a:defRPr sz="868" baseline="0">
                <a:solidFill>
                  <a:schemeClr val="tx2"/>
                </a:solidFill>
                <a:latin typeface="Nokia Pure Text Light" panose="020B0403020202020204" pitchFamily="34" charset="0"/>
                <a:ea typeface="Nokia Pure Text Light" panose="020B0403020202020204" pitchFamily="34" charset="0"/>
              </a:defRPr>
            </a:lvl6pPr>
            <a:lvl7pPr marL="1748177">
              <a:spcBef>
                <a:spcPts val="0"/>
              </a:spcBef>
              <a:spcAft>
                <a:spcPts val="650"/>
              </a:spcAft>
              <a:defRPr sz="759">
                <a:solidFill>
                  <a:schemeClr val="tx2"/>
                </a:solidFill>
                <a:latin typeface="Nokia Pure Text Light" panose="020B0403020202020204" pitchFamily="34" charset="0"/>
                <a:ea typeface="Nokia Pure Text Light" panose="020B0403020202020204" pitchFamily="34" charset="0"/>
              </a:defRPr>
            </a:lvl7pPr>
            <a:lvl8pPr marL="1997917">
              <a:spcBef>
                <a:spcPts val="0"/>
              </a:spcBef>
              <a:spcAft>
                <a:spcPts val="650"/>
              </a:spcAft>
              <a:defRPr sz="650">
                <a:solidFill>
                  <a:schemeClr val="tx2"/>
                </a:solidFill>
                <a:latin typeface="Nokia Pure Text Light" panose="020B0403020202020204" pitchFamily="34" charset="0"/>
                <a:ea typeface="Nokia Pure Text Light" panose="020B0403020202020204" pitchFamily="34" charset="0"/>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27"/>
          <p:cNvSpPr>
            <a:spLocks noGrp="1"/>
          </p:cNvSpPr>
          <p:nvPr>
            <p:ph type="ftr" sz="quarter" idx="3"/>
          </p:nvPr>
        </p:nvSpPr>
        <p:spPr>
          <a:xfrm>
            <a:off x="3072005" y="6422400"/>
            <a:ext cx="6048000" cy="163200"/>
          </a:xfrm>
          <a:prstGeom prst="rect">
            <a:avLst/>
          </a:prstGeom>
        </p:spPr>
        <p:txBody>
          <a:bodyPr vert="horz" lIns="0" tIns="0" rIns="0" bIns="0" rtlCol="0" anchor="b"/>
          <a:lstStyle>
            <a:lvl1pPr algn="l">
              <a:defRPr sz="868">
                <a:solidFill>
                  <a:schemeClr val="tx2"/>
                </a:solidFill>
                <a:latin typeface="+mn-lt"/>
                <a:ea typeface="Nokia Pure Text Light" panose="020B0304040602060303" pitchFamily="34" charset="0"/>
                <a:cs typeface="Arial" panose="020B0604020202020204" pitchFamily="34" charset="0"/>
              </a:defRPr>
            </a:lvl1pPr>
          </a:lstStyle>
          <a:p>
            <a:endParaRPr lang="en-US"/>
          </a:p>
        </p:txBody>
      </p:sp>
    </p:spTree>
    <p:extLst>
      <p:ext uri="{BB962C8B-B14F-4D97-AF65-F5344CB8AC3E}">
        <p14:creationId xmlns:p14="http://schemas.microsoft.com/office/powerpoint/2010/main" val="386704615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1-2 White - one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556804" y="787200"/>
            <a:ext cx="11078400" cy="412800"/>
          </a:xfrm>
          <a:prstGeom prst="rect">
            <a:avLst/>
          </a:prstGeom>
        </p:spPr>
        <p:txBody>
          <a:bodyPr lIns="0" tIns="0" rIns="0" bIns="0"/>
          <a:lstStyle>
            <a:lvl1pPr marL="0" indent="0">
              <a:buNone/>
              <a:defRPr sz="2167">
                <a:solidFill>
                  <a:schemeClr val="bg2"/>
                </a:solidFill>
                <a:latin typeface="Arial" panose="020B0604020202020204" pitchFamily="34" charset="0"/>
                <a:cs typeface="Arial" panose="020B0604020202020204" pitchFamily="34" charset="0"/>
              </a:defRPr>
            </a:lvl1pPr>
            <a:lvl2pPr>
              <a:defRPr sz="2167">
                <a:latin typeface="+mj-lt"/>
              </a:defRPr>
            </a:lvl2pPr>
            <a:lvl3pPr>
              <a:defRPr sz="2167">
                <a:latin typeface="+mj-lt"/>
              </a:defRPr>
            </a:lvl3pPr>
            <a:lvl4pPr>
              <a:defRPr sz="2167">
                <a:latin typeface="+mj-lt"/>
              </a:defRPr>
            </a:lvl4pPr>
            <a:lvl5pPr>
              <a:defRPr sz="2167">
                <a:latin typeface="+mj-lt"/>
              </a:defRPr>
            </a:lvl5pPr>
          </a:lstStyle>
          <a:p>
            <a:pPr lvl="0"/>
            <a:r>
              <a:rPr lang="en-US" noProof="0"/>
              <a:t>Click to edit secondary headline</a:t>
            </a:r>
          </a:p>
        </p:txBody>
      </p:sp>
      <p:sp>
        <p:nvSpPr>
          <p:cNvPr id="43" name="Text Placeholder 42"/>
          <p:cNvSpPr>
            <a:spLocks noGrp="1"/>
          </p:cNvSpPr>
          <p:nvPr>
            <p:ph type="body" sz="quarter" idx="11" hasCustomPrompt="1"/>
          </p:nvPr>
        </p:nvSpPr>
        <p:spPr>
          <a:xfrm>
            <a:off x="556804" y="374400"/>
            <a:ext cx="11078400" cy="412800"/>
          </a:xfrm>
          <a:prstGeom prst="rect">
            <a:avLst/>
          </a:prstGeom>
        </p:spPr>
        <p:txBody>
          <a:bodyPr lIns="0" tIns="0" rIns="0" bIns="0"/>
          <a:lstStyle>
            <a:lvl1pPr marL="0" indent="0">
              <a:buNone/>
              <a:defRPr sz="2167" baseline="0">
                <a:solidFill>
                  <a:schemeClr val="tx1"/>
                </a:solidFill>
                <a:latin typeface="Arial" panose="020B0604020202020204" pitchFamily="34" charset="0"/>
                <a:cs typeface="Arial" panose="020B0604020202020204" pitchFamily="34" charset="0"/>
              </a:defRPr>
            </a:lvl1pPr>
          </a:lstStyle>
          <a:p>
            <a:pPr lvl="0"/>
            <a:r>
              <a:rPr lang="en-US" noProof="0"/>
              <a:t>Click to edit headline</a:t>
            </a:r>
          </a:p>
        </p:txBody>
      </p:sp>
      <p:sp>
        <p:nvSpPr>
          <p:cNvPr id="9" name="Table Placeholder 2"/>
          <p:cNvSpPr>
            <a:spLocks noGrp="1"/>
          </p:cNvSpPr>
          <p:nvPr>
            <p:ph type="tbl" sz="quarter" idx="13"/>
          </p:nvPr>
        </p:nvSpPr>
        <p:spPr>
          <a:xfrm>
            <a:off x="556804" y="1435200"/>
            <a:ext cx="11078400" cy="4752000"/>
          </a:xfrm>
          <a:prstGeom prst="rect">
            <a:avLst/>
          </a:prstGeom>
        </p:spPr>
        <p:txBody>
          <a:bodyPr/>
          <a:lstStyle>
            <a:lvl1pPr marL="0" indent="0">
              <a:buNone/>
              <a:defRPr sz="1733">
                <a:solidFill>
                  <a:schemeClr val="tx2"/>
                </a:solidFill>
                <a:latin typeface="Arial" panose="020B0604020202020204" pitchFamily="34" charset="0"/>
                <a:cs typeface="Arial" panose="020B0604020202020204" pitchFamily="34" charset="0"/>
              </a:defRPr>
            </a:lvl1pPr>
          </a:lstStyle>
          <a:p>
            <a:r>
              <a:rPr lang="en-US"/>
              <a:t>Click icon to add table</a:t>
            </a:r>
          </a:p>
        </p:txBody>
      </p:sp>
      <p:sp>
        <p:nvSpPr>
          <p:cNvPr id="6" name="Footer Placeholder 27"/>
          <p:cNvSpPr>
            <a:spLocks noGrp="1"/>
          </p:cNvSpPr>
          <p:nvPr>
            <p:ph type="ftr" sz="quarter" idx="3"/>
          </p:nvPr>
        </p:nvSpPr>
        <p:spPr>
          <a:xfrm>
            <a:off x="3072005" y="6422400"/>
            <a:ext cx="6048000" cy="163200"/>
          </a:xfrm>
          <a:prstGeom prst="rect">
            <a:avLst/>
          </a:prstGeom>
        </p:spPr>
        <p:txBody>
          <a:bodyPr vert="horz" lIns="0" tIns="0" rIns="0" bIns="0" rtlCol="0" anchor="b"/>
          <a:lstStyle>
            <a:lvl1pPr algn="l">
              <a:defRPr sz="868">
                <a:solidFill>
                  <a:schemeClr val="tx2"/>
                </a:solidFill>
                <a:latin typeface="Arial" panose="020B0604020202020204" pitchFamily="34" charset="0"/>
                <a:ea typeface="Nokia Pure Text Light" panose="020B0304040602060303" pitchFamily="34" charset="0"/>
                <a:cs typeface="Arial" panose="020B0604020202020204" pitchFamily="34" charset="0"/>
              </a:defRPr>
            </a:lvl1pPr>
          </a:lstStyle>
          <a:p>
            <a:endParaRPr lang="en-US"/>
          </a:p>
        </p:txBody>
      </p:sp>
    </p:spTree>
    <p:extLst>
      <p:ext uri="{BB962C8B-B14F-4D97-AF65-F5344CB8AC3E}">
        <p14:creationId xmlns:p14="http://schemas.microsoft.com/office/powerpoint/2010/main" val="403515722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1-2 White - one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556804" y="787200"/>
            <a:ext cx="11078400" cy="412800"/>
          </a:xfrm>
          <a:prstGeom prst="rect">
            <a:avLst/>
          </a:prstGeom>
        </p:spPr>
        <p:txBody>
          <a:bodyPr lIns="0" tIns="0" rIns="0" bIns="0"/>
          <a:lstStyle>
            <a:lvl1pPr marL="0" indent="0">
              <a:buNone/>
              <a:defRPr sz="2167">
                <a:solidFill>
                  <a:schemeClr val="bg2"/>
                </a:solidFill>
                <a:latin typeface="Arial" panose="020B0604020202020204" pitchFamily="34" charset="0"/>
                <a:cs typeface="Arial" panose="020B0604020202020204" pitchFamily="34" charset="0"/>
              </a:defRPr>
            </a:lvl1pPr>
            <a:lvl2pPr>
              <a:defRPr sz="2167">
                <a:latin typeface="+mj-lt"/>
              </a:defRPr>
            </a:lvl2pPr>
            <a:lvl3pPr>
              <a:defRPr sz="2167">
                <a:latin typeface="+mj-lt"/>
              </a:defRPr>
            </a:lvl3pPr>
            <a:lvl4pPr>
              <a:defRPr sz="2167">
                <a:latin typeface="+mj-lt"/>
              </a:defRPr>
            </a:lvl4pPr>
            <a:lvl5pPr>
              <a:defRPr sz="2167">
                <a:latin typeface="+mj-lt"/>
              </a:defRPr>
            </a:lvl5pPr>
          </a:lstStyle>
          <a:p>
            <a:pPr lvl="0"/>
            <a:r>
              <a:rPr lang="en-US" noProof="0"/>
              <a:t>Click to edit secondary headline</a:t>
            </a:r>
          </a:p>
        </p:txBody>
      </p:sp>
      <p:sp>
        <p:nvSpPr>
          <p:cNvPr id="43" name="Text Placeholder 42"/>
          <p:cNvSpPr>
            <a:spLocks noGrp="1"/>
          </p:cNvSpPr>
          <p:nvPr>
            <p:ph type="body" sz="quarter" idx="11" hasCustomPrompt="1"/>
          </p:nvPr>
        </p:nvSpPr>
        <p:spPr>
          <a:xfrm>
            <a:off x="556804" y="374400"/>
            <a:ext cx="11078400" cy="412800"/>
          </a:xfrm>
          <a:prstGeom prst="rect">
            <a:avLst/>
          </a:prstGeom>
        </p:spPr>
        <p:txBody>
          <a:bodyPr lIns="0" tIns="0" rIns="0" bIns="0"/>
          <a:lstStyle>
            <a:lvl1pPr marL="0" indent="0">
              <a:buNone/>
              <a:defRPr sz="2167" baseline="0">
                <a:solidFill>
                  <a:schemeClr val="tx1"/>
                </a:solidFill>
                <a:latin typeface="Arial" panose="020B0604020202020204" pitchFamily="34" charset="0"/>
                <a:cs typeface="Arial" panose="020B0604020202020204" pitchFamily="34" charset="0"/>
              </a:defRPr>
            </a:lvl1pPr>
          </a:lstStyle>
          <a:p>
            <a:pPr lvl="0"/>
            <a:r>
              <a:rPr lang="en-US" noProof="0"/>
              <a:t>Click to edit headline</a:t>
            </a:r>
          </a:p>
        </p:txBody>
      </p:sp>
      <p:sp>
        <p:nvSpPr>
          <p:cNvPr id="10" name="SmartArt Placeholder 2"/>
          <p:cNvSpPr>
            <a:spLocks noGrp="1"/>
          </p:cNvSpPr>
          <p:nvPr>
            <p:ph type="dgm" sz="quarter" idx="14"/>
          </p:nvPr>
        </p:nvSpPr>
        <p:spPr>
          <a:xfrm>
            <a:off x="556804" y="1435200"/>
            <a:ext cx="11078400" cy="4752000"/>
          </a:xfrm>
          <a:prstGeom prst="rect">
            <a:avLst/>
          </a:prstGeom>
        </p:spPr>
        <p:txBody>
          <a:bodyPr/>
          <a:lstStyle>
            <a:lvl1pPr marL="0" indent="0">
              <a:buNone/>
              <a:defRPr sz="1084">
                <a:solidFill>
                  <a:schemeClr val="tx2"/>
                </a:solidFill>
                <a:latin typeface="Arial" panose="020B0604020202020204" pitchFamily="34" charset="0"/>
                <a:cs typeface="Arial" panose="020B0604020202020204" pitchFamily="34" charset="0"/>
              </a:defRPr>
            </a:lvl1pPr>
          </a:lstStyle>
          <a:p>
            <a:r>
              <a:rPr lang="en-US"/>
              <a:t>Click icon to add SmartArt graphic</a:t>
            </a:r>
          </a:p>
        </p:txBody>
      </p:sp>
      <p:sp>
        <p:nvSpPr>
          <p:cNvPr id="6" name="Footer Placeholder 27"/>
          <p:cNvSpPr>
            <a:spLocks noGrp="1"/>
          </p:cNvSpPr>
          <p:nvPr>
            <p:ph type="ftr" sz="quarter" idx="3"/>
          </p:nvPr>
        </p:nvSpPr>
        <p:spPr>
          <a:xfrm>
            <a:off x="3072005" y="6422400"/>
            <a:ext cx="6048000" cy="163200"/>
          </a:xfrm>
          <a:prstGeom prst="rect">
            <a:avLst/>
          </a:prstGeom>
        </p:spPr>
        <p:txBody>
          <a:bodyPr vert="horz" lIns="0" tIns="0" rIns="0" bIns="0" rtlCol="0" anchor="b"/>
          <a:lstStyle>
            <a:lvl1pPr algn="l">
              <a:defRPr sz="868">
                <a:solidFill>
                  <a:schemeClr val="tx2"/>
                </a:solidFill>
                <a:latin typeface="Arial" panose="020B0604020202020204" pitchFamily="34" charset="0"/>
                <a:ea typeface="Nokia Pure Text Light" panose="020B0304040602060303" pitchFamily="34" charset="0"/>
                <a:cs typeface="Arial" panose="020B0604020202020204" pitchFamily="34" charset="0"/>
              </a:defRPr>
            </a:lvl1pPr>
          </a:lstStyle>
          <a:p>
            <a:endParaRPr lang="en-US"/>
          </a:p>
        </p:txBody>
      </p:sp>
    </p:spTree>
    <p:extLst>
      <p:ext uri="{BB962C8B-B14F-4D97-AF65-F5344CB8AC3E}">
        <p14:creationId xmlns:p14="http://schemas.microsoft.com/office/powerpoint/2010/main" val="350279095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3 White - two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556804" y="787200"/>
            <a:ext cx="11078400" cy="412800"/>
          </a:xfrm>
          <a:prstGeom prst="rect">
            <a:avLst/>
          </a:prstGeom>
        </p:spPr>
        <p:txBody>
          <a:bodyPr lIns="0" tIns="0" rIns="0" bIns="0"/>
          <a:lstStyle>
            <a:lvl1pPr marL="0" indent="0">
              <a:buNone/>
              <a:defRPr sz="2167">
                <a:solidFill>
                  <a:schemeClr val="bg2"/>
                </a:solidFill>
                <a:latin typeface="Arial" panose="020B0604020202020204" pitchFamily="34" charset="0"/>
                <a:cs typeface="Arial" panose="020B0604020202020204" pitchFamily="34" charset="0"/>
              </a:defRPr>
            </a:lvl1pPr>
            <a:lvl2pPr>
              <a:defRPr sz="2167">
                <a:latin typeface="+mj-lt"/>
              </a:defRPr>
            </a:lvl2pPr>
            <a:lvl3pPr>
              <a:defRPr sz="2167">
                <a:latin typeface="+mj-lt"/>
              </a:defRPr>
            </a:lvl3pPr>
            <a:lvl4pPr>
              <a:defRPr sz="2167">
                <a:latin typeface="+mj-lt"/>
              </a:defRPr>
            </a:lvl4pPr>
            <a:lvl5pPr>
              <a:defRPr sz="2167">
                <a:latin typeface="+mj-lt"/>
              </a:defRPr>
            </a:lvl5pPr>
          </a:lstStyle>
          <a:p>
            <a:pPr lvl="0"/>
            <a:r>
              <a:rPr lang="en-US" noProof="0"/>
              <a:t>Click to edit secondary headline</a:t>
            </a:r>
          </a:p>
        </p:txBody>
      </p:sp>
      <p:sp>
        <p:nvSpPr>
          <p:cNvPr id="43" name="Text Placeholder 42"/>
          <p:cNvSpPr>
            <a:spLocks noGrp="1"/>
          </p:cNvSpPr>
          <p:nvPr>
            <p:ph type="body" sz="quarter" idx="11" hasCustomPrompt="1"/>
          </p:nvPr>
        </p:nvSpPr>
        <p:spPr>
          <a:xfrm>
            <a:off x="556804" y="374400"/>
            <a:ext cx="11078400" cy="412800"/>
          </a:xfrm>
          <a:prstGeom prst="rect">
            <a:avLst/>
          </a:prstGeom>
        </p:spPr>
        <p:txBody>
          <a:bodyPr lIns="0" tIns="0" rIns="0" bIns="0"/>
          <a:lstStyle>
            <a:lvl1pPr marL="0" indent="0">
              <a:buNone/>
              <a:defRPr sz="2167" baseline="0">
                <a:solidFill>
                  <a:schemeClr val="tx1"/>
                </a:solidFill>
                <a:latin typeface="Arial" panose="020B0604020202020204" pitchFamily="34" charset="0"/>
                <a:cs typeface="Arial" panose="020B0604020202020204" pitchFamily="34" charset="0"/>
              </a:defRPr>
            </a:lvl1pPr>
          </a:lstStyle>
          <a:p>
            <a:pPr lvl="0"/>
            <a:r>
              <a:rPr lang="en-US" noProof="0"/>
              <a:t>Click to edit headline</a:t>
            </a:r>
          </a:p>
        </p:txBody>
      </p:sp>
      <p:sp>
        <p:nvSpPr>
          <p:cNvPr id="7" name="Text Placeholder 3"/>
          <p:cNvSpPr>
            <a:spLocks noGrp="1"/>
          </p:cNvSpPr>
          <p:nvPr>
            <p:ph type="body" sz="quarter" idx="12"/>
          </p:nvPr>
        </p:nvSpPr>
        <p:spPr>
          <a:xfrm>
            <a:off x="556802" y="1440000"/>
            <a:ext cx="5347201" cy="4747200"/>
          </a:xfrm>
          <a:prstGeom prst="rect">
            <a:avLst/>
          </a:prstGeom>
        </p:spPr>
        <p:txBody>
          <a:bodyPr lIns="0" tIns="0" rIns="0" bIns="0">
            <a:normAutofit/>
          </a:bodyPr>
          <a:lstStyle>
            <a:lvl1pPr marL="0" indent="0">
              <a:spcBef>
                <a:spcPts val="0"/>
              </a:spcBef>
              <a:spcAft>
                <a:spcPts val="650"/>
              </a:spcAft>
              <a:buNone/>
              <a:defRPr sz="1733">
                <a:solidFill>
                  <a:schemeClr val="tx2"/>
                </a:solidFill>
                <a:latin typeface="Arial" panose="020B0604020202020204" pitchFamily="34" charset="0"/>
                <a:cs typeface="Arial" panose="020B0604020202020204" pitchFamily="34" charset="0"/>
              </a:defRPr>
            </a:lvl1pPr>
            <a:lvl2pPr marL="249741" indent="0">
              <a:spcBef>
                <a:spcPts val="0"/>
              </a:spcBef>
              <a:spcAft>
                <a:spcPts val="650"/>
              </a:spcAft>
              <a:buNone/>
              <a:defRPr sz="1518">
                <a:solidFill>
                  <a:schemeClr val="tx2"/>
                </a:solidFill>
                <a:latin typeface="Arial" panose="020B0604020202020204" pitchFamily="34" charset="0"/>
                <a:cs typeface="Arial" panose="020B0604020202020204" pitchFamily="34" charset="0"/>
              </a:defRPr>
            </a:lvl2pPr>
            <a:lvl3pPr marL="501432" indent="0">
              <a:spcBef>
                <a:spcPts val="0"/>
              </a:spcBef>
              <a:spcAft>
                <a:spcPts val="650"/>
              </a:spcAft>
              <a:buNone/>
              <a:defRPr sz="1300">
                <a:solidFill>
                  <a:schemeClr val="tx2"/>
                </a:solidFill>
                <a:latin typeface="Arial" panose="020B0604020202020204" pitchFamily="34" charset="0"/>
                <a:cs typeface="Arial" panose="020B0604020202020204" pitchFamily="34" charset="0"/>
              </a:defRPr>
            </a:lvl3pPr>
            <a:lvl4pPr marL="751170" indent="0">
              <a:spcBef>
                <a:spcPts val="0"/>
              </a:spcBef>
              <a:spcAft>
                <a:spcPts val="650"/>
              </a:spcAft>
              <a:buNone/>
              <a:defRPr sz="1084">
                <a:solidFill>
                  <a:schemeClr val="tx2"/>
                </a:solidFill>
                <a:latin typeface="Arial" panose="020B0604020202020204" pitchFamily="34" charset="0"/>
                <a:cs typeface="Arial" panose="020B0604020202020204" pitchFamily="34" charset="0"/>
              </a:defRPr>
            </a:lvl4pPr>
            <a:lvl5pPr marL="1000910" indent="0">
              <a:spcBef>
                <a:spcPts val="0"/>
              </a:spcBef>
              <a:spcAft>
                <a:spcPts val="650"/>
              </a:spcAft>
              <a:buFont typeface="Arial" panose="020B0604020202020204" pitchFamily="34" charset="0"/>
              <a:buNone/>
              <a:defRPr sz="868">
                <a:solidFill>
                  <a:schemeClr val="tx2"/>
                </a:solidFill>
                <a:latin typeface="Arial" panose="020B0604020202020204" pitchFamily="34" charset="0"/>
                <a:cs typeface="Arial" panose="020B0604020202020204" pitchFamily="34" charset="0"/>
              </a:defRPr>
            </a:lvl5pPr>
            <a:lvl6pPr marL="1498439" indent="-247788">
              <a:spcBef>
                <a:spcPts val="0"/>
              </a:spcBef>
              <a:spcAft>
                <a:spcPts val="650"/>
              </a:spcAft>
              <a:buFont typeface="Nokia Pure Text" panose="020B0503020202020204" pitchFamily="34" charset="0"/>
              <a:buChar char="‒"/>
              <a:defRPr sz="868" baseline="0">
                <a:solidFill>
                  <a:schemeClr val="tx2"/>
                </a:solidFill>
              </a:defRPr>
            </a:lvl6pPr>
            <a:lvl7pPr marL="1748177">
              <a:spcBef>
                <a:spcPts val="0"/>
              </a:spcBef>
              <a:spcAft>
                <a:spcPts val="650"/>
              </a:spcAft>
              <a:defRPr sz="759">
                <a:solidFill>
                  <a:schemeClr val="tx2"/>
                </a:solidFill>
              </a:defRPr>
            </a:lvl7pPr>
            <a:lvl8pPr marL="1997917">
              <a:spcBef>
                <a:spcPts val="0"/>
              </a:spcBef>
              <a:spcAft>
                <a:spcPts val="650"/>
              </a:spcAft>
              <a:defRPr sz="65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9" name="Text Placeholder 3"/>
          <p:cNvSpPr>
            <a:spLocks noGrp="1"/>
          </p:cNvSpPr>
          <p:nvPr>
            <p:ph type="body" sz="quarter" idx="13"/>
          </p:nvPr>
        </p:nvSpPr>
        <p:spPr>
          <a:xfrm>
            <a:off x="6288002" y="1440000"/>
            <a:ext cx="5347201" cy="4747200"/>
          </a:xfrm>
          <a:prstGeom prst="rect">
            <a:avLst/>
          </a:prstGeom>
        </p:spPr>
        <p:txBody>
          <a:bodyPr lIns="0" tIns="0" rIns="0" bIns="0">
            <a:normAutofit/>
          </a:bodyPr>
          <a:lstStyle>
            <a:lvl1pPr marL="0" indent="0">
              <a:spcBef>
                <a:spcPts val="0"/>
              </a:spcBef>
              <a:spcAft>
                <a:spcPts val="650"/>
              </a:spcAft>
              <a:buNone/>
              <a:defRPr sz="1733">
                <a:solidFill>
                  <a:schemeClr val="tx2"/>
                </a:solidFill>
                <a:latin typeface="Arial" panose="020B0604020202020204" pitchFamily="34" charset="0"/>
                <a:cs typeface="Arial" panose="020B0604020202020204" pitchFamily="34" charset="0"/>
              </a:defRPr>
            </a:lvl1pPr>
            <a:lvl2pPr marL="249741" indent="0">
              <a:spcBef>
                <a:spcPts val="0"/>
              </a:spcBef>
              <a:spcAft>
                <a:spcPts val="650"/>
              </a:spcAft>
              <a:buNone/>
              <a:defRPr sz="1518">
                <a:solidFill>
                  <a:schemeClr val="tx2"/>
                </a:solidFill>
                <a:latin typeface="Arial" panose="020B0604020202020204" pitchFamily="34" charset="0"/>
                <a:cs typeface="Arial" panose="020B0604020202020204" pitchFamily="34" charset="0"/>
              </a:defRPr>
            </a:lvl2pPr>
            <a:lvl3pPr marL="501432" indent="0">
              <a:spcBef>
                <a:spcPts val="0"/>
              </a:spcBef>
              <a:spcAft>
                <a:spcPts val="650"/>
              </a:spcAft>
              <a:buNone/>
              <a:defRPr sz="1300">
                <a:solidFill>
                  <a:schemeClr val="tx2"/>
                </a:solidFill>
                <a:latin typeface="Arial" panose="020B0604020202020204" pitchFamily="34" charset="0"/>
                <a:cs typeface="Arial" panose="020B0604020202020204" pitchFamily="34" charset="0"/>
              </a:defRPr>
            </a:lvl3pPr>
            <a:lvl4pPr marL="751170" indent="0">
              <a:spcBef>
                <a:spcPts val="0"/>
              </a:spcBef>
              <a:spcAft>
                <a:spcPts val="650"/>
              </a:spcAft>
              <a:buNone/>
              <a:defRPr sz="1084">
                <a:solidFill>
                  <a:schemeClr val="tx2"/>
                </a:solidFill>
                <a:latin typeface="Arial" panose="020B0604020202020204" pitchFamily="34" charset="0"/>
                <a:cs typeface="Arial" panose="020B0604020202020204" pitchFamily="34" charset="0"/>
              </a:defRPr>
            </a:lvl4pPr>
            <a:lvl5pPr marL="1000910" indent="0">
              <a:spcBef>
                <a:spcPts val="0"/>
              </a:spcBef>
              <a:spcAft>
                <a:spcPts val="650"/>
              </a:spcAft>
              <a:buFont typeface="Arial" panose="020B0604020202020204" pitchFamily="34" charset="0"/>
              <a:buNone/>
              <a:defRPr sz="868">
                <a:solidFill>
                  <a:schemeClr val="tx2"/>
                </a:solidFill>
                <a:latin typeface="Arial" panose="020B0604020202020204" pitchFamily="34" charset="0"/>
                <a:cs typeface="Arial" panose="020B0604020202020204" pitchFamily="34" charset="0"/>
              </a:defRPr>
            </a:lvl5pPr>
            <a:lvl6pPr marL="1498439" indent="-247788">
              <a:spcBef>
                <a:spcPts val="0"/>
              </a:spcBef>
              <a:spcAft>
                <a:spcPts val="650"/>
              </a:spcAft>
              <a:buFont typeface="Nokia Pure Text" panose="020B0503020202020204" pitchFamily="34" charset="0"/>
              <a:buChar char="‒"/>
              <a:defRPr sz="868" baseline="0">
                <a:solidFill>
                  <a:schemeClr val="tx2"/>
                </a:solidFill>
              </a:defRPr>
            </a:lvl6pPr>
            <a:lvl7pPr marL="1748177">
              <a:spcBef>
                <a:spcPts val="0"/>
              </a:spcBef>
              <a:spcAft>
                <a:spcPts val="650"/>
              </a:spcAft>
              <a:defRPr sz="759">
                <a:solidFill>
                  <a:schemeClr val="tx2"/>
                </a:solidFill>
              </a:defRPr>
            </a:lvl7pPr>
            <a:lvl8pPr marL="1997917">
              <a:spcBef>
                <a:spcPts val="0"/>
              </a:spcBef>
              <a:spcAft>
                <a:spcPts val="650"/>
              </a:spcAft>
              <a:defRPr sz="65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8" name="Footer Placeholder 27"/>
          <p:cNvSpPr>
            <a:spLocks noGrp="1"/>
          </p:cNvSpPr>
          <p:nvPr>
            <p:ph type="ftr" sz="quarter" idx="3"/>
          </p:nvPr>
        </p:nvSpPr>
        <p:spPr>
          <a:xfrm>
            <a:off x="3072005" y="6422400"/>
            <a:ext cx="6048000" cy="163200"/>
          </a:xfrm>
          <a:prstGeom prst="rect">
            <a:avLst/>
          </a:prstGeom>
        </p:spPr>
        <p:txBody>
          <a:bodyPr vert="horz" lIns="0" tIns="0" rIns="0" bIns="0" rtlCol="0" anchor="b"/>
          <a:lstStyle>
            <a:lvl1pPr algn="l">
              <a:defRPr sz="868">
                <a:solidFill>
                  <a:schemeClr val="tx2"/>
                </a:solidFill>
                <a:latin typeface="Arial" panose="020B0604020202020204" pitchFamily="34" charset="0"/>
                <a:ea typeface="Nokia Pure Text Light" panose="020B0304040602060303" pitchFamily="34" charset="0"/>
                <a:cs typeface="Arial" panose="020B0604020202020204" pitchFamily="34" charset="0"/>
              </a:defRPr>
            </a:lvl1pPr>
          </a:lstStyle>
          <a:p>
            <a:endParaRPr lang="en-US"/>
          </a:p>
        </p:txBody>
      </p:sp>
    </p:spTree>
    <p:extLst>
      <p:ext uri="{BB962C8B-B14F-4D97-AF65-F5344CB8AC3E}">
        <p14:creationId xmlns:p14="http://schemas.microsoft.com/office/powerpoint/2010/main" val="3043842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1-3 White - two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556804" y="787200"/>
            <a:ext cx="11078400" cy="412800"/>
          </a:xfrm>
          <a:prstGeom prst="rect">
            <a:avLst/>
          </a:prstGeom>
        </p:spPr>
        <p:txBody>
          <a:bodyPr lIns="0" tIns="0" rIns="0" bIns="0"/>
          <a:lstStyle>
            <a:lvl1pPr marL="0" indent="0">
              <a:buNone/>
              <a:defRPr sz="2167">
                <a:solidFill>
                  <a:schemeClr val="bg2"/>
                </a:solidFill>
                <a:latin typeface="Arial" panose="020B0604020202020204" pitchFamily="34" charset="0"/>
                <a:cs typeface="Arial" panose="020B0604020202020204" pitchFamily="34" charset="0"/>
              </a:defRPr>
            </a:lvl1pPr>
            <a:lvl2pPr>
              <a:defRPr sz="2167">
                <a:latin typeface="+mj-lt"/>
              </a:defRPr>
            </a:lvl2pPr>
            <a:lvl3pPr>
              <a:defRPr sz="2167">
                <a:latin typeface="+mj-lt"/>
              </a:defRPr>
            </a:lvl3pPr>
            <a:lvl4pPr>
              <a:defRPr sz="2167">
                <a:latin typeface="+mj-lt"/>
              </a:defRPr>
            </a:lvl4pPr>
            <a:lvl5pPr>
              <a:defRPr sz="2167">
                <a:latin typeface="+mj-lt"/>
              </a:defRPr>
            </a:lvl5pPr>
          </a:lstStyle>
          <a:p>
            <a:pPr lvl="0"/>
            <a:r>
              <a:rPr lang="en-US" noProof="0"/>
              <a:t>Click to edit secondary headline</a:t>
            </a:r>
          </a:p>
        </p:txBody>
      </p:sp>
      <p:sp>
        <p:nvSpPr>
          <p:cNvPr id="43" name="Text Placeholder 42"/>
          <p:cNvSpPr>
            <a:spLocks noGrp="1"/>
          </p:cNvSpPr>
          <p:nvPr>
            <p:ph type="body" sz="quarter" idx="11" hasCustomPrompt="1"/>
          </p:nvPr>
        </p:nvSpPr>
        <p:spPr>
          <a:xfrm>
            <a:off x="556804" y="374400"/>
            <a:ext cx="11078400" cy="412800"/>
          </a:xfrm>
          <a:prstGeom prst="rect">
            <a:avLst/>
          </a:prstGeom>
        </p:spPr>
        <p:txBody>
          <a:bodyPr lIns="0" tIns="0" rIns="0" bIns="0"/>
          <a:lstStyle>
            <a:lvl1pPr marL="0" indent="0">
              <a:buNone/>
              <a:defRPr sz="2167" baseline="0">
                <a:solidFill>
                  <a:schemeClr val="tx1"/>
                </a:solidFill>
                <a:latin typeface="Arial" panose="020B0604020202020204" pitchFamily="34" charset="0"/>
                <a:cs typeface="Arial" panose="020B0604020202020204" pitchFamily="34" charset="0"/>
              </a:defRPr>
            </a:lvl1pPr>
          </a:lstStyle>
          <a:p>
            <a:pPr lvl="0"/>
            <a:r>
              <a:rPr lang="en-US" noProof="0"/>
              <a:t>Click to edit headline</a:t>
            </a:r>
          </a:p>
        </p:txBody>
      </p:sp>
      <p:sp>
        <p:nvSpPr>
          <p:cNvPr id="9" name="Text Placeholder 3"/>
          <p:cNvSpPr>
            <a:spLocks noGrp="1"/>
          </p:cNvSpPr>
          <p:nvPr>
            <p:ph type="body" sz="quarter" idx="13"/>
          </p:nvPr>
        </p:nvSpPr>
        <p:spPr>
          <a:xfrm>
            <a:off x="6288002" y="1440000"/>
            <a:ext cx="5347201" cy="4747200"/>
          </a:xfrm>
          <a:prstGeom prst="rect">
            <a:avLst/>
          </a:prstGeom>
        </p:spPr>
        <p:txBody>
          <a:bodyPr lIns="0" tIns="0" rIns="0" bIns="0">
            <a:normAutofit/>
          </a:bodyPr>
          <a:lstStyle>
            <a:lvl1pPr marL="0" indent="0">
              <a:spcBef>
                <a:spcPts val="0"/>
              </a:spcBef>
              <a:spcAft>
                <a:spcPts val="650"/>
              </a:spcAft>
              <a:buNone/>
              <a:defRPr sz="1733">
                <a:solidFill>
                  <a:schemeClr val="tx2"/>
                </a:solidFill>
                <a:latin typeface="Arial" panose="020B0604020202020204" pitchFamily="34" charset="0"/>
                <a:cs typeface="Arial" panose="020B0604020202020204" pitchFamily="34" charset="0"/>
              </a:defRPr>
            </a:lvl1pPr>
            <a:lvl2pPr marL="249741" indent="0">
              <a:spcBef>
                <a:spcPts val="0"/>
              </a:spcBef>
              <a:spcAft>
                <a:spcPts val="650"/>
              </a:spcAft>
              <a:buNone/>
              <a:defRPr sz="1518">
                <a:solidFill>
                  <a:schemeClr val="tx2"/>
                </a:solidFill>
                <a:latin typeface="Arial" panose="020B0604020202020204" pitchFamily="34" charset="0"/>
                <a:cs typeface="Arial" panose="020B0604020202020204" pitchFamily="34" charset="0"/>
              </a:defRPr>
            </a:lvl2pPr>
            <a:lvl3pPr marL="501432" indent="0">
              <a:spcBef>
                <a:spcPts val="0"/>
              </a:spcBef>
              <a:spcAft>
                <a:spcPts val="650"/>
              </a:spcAft>
              <a:buNone/>
              <a:defRPr sz="1300">
                <a:solidFill>
                  <a:schemeClr val="tx2"/>
                </a:solidFill>
                <a:latin typeface="Arial" panose="020B0604020202020204" pitchFamily="34" charset="0"/>
                <a:cs typeface="Arial" panose="020B0604020202020204" pitchFamily="34" charset="0"/>
              </a:defRPr>
            </a:lvl3pPr>
            <a:lvl4pPr marL="751170" indent="0">
              <a:spcBef>
                <a:spcPts val="0"/>
              </a:spcBef>
              <a:spcAft>
                <a:spcPts val="650"/>
              </a:spcAft>
              <a:buNone/>
              <a:defRPr sz="1084">
                <a:solidFill>
                  <a:schemeClr val="tx2"/>
                </a:solidFill>
                <a:latin typeface="Arial" panose="020B0604020202020204" pitchFamily="34" charset="0"/>
                <a:cs typeface="Arial" panose="020B0604020202020204" pitchFamily="34" charset="0"/>
              </a:defRPr>
            </a:lvl4pPr>
            <a:lvl5pPr marL="1000910" indent="0">
              <a:spcBef>
                <a:spcPts val="0"/>
              </a:spcBef>
              <a:spcAft>
                <a:spcPts val="650"/>
              </a:spcAft>
              <a:buFont typeface="Arial" panose="020B0604020202020204" pitchFamily="34" charset="0"/>
              <a:buNone/>
              <a:defRPr sz="868">
                <a:solidFill>
                  <a:schemeClr val="tx2"/>
                </a:solidFill>
                <a:latin typeface="Arial" panose="020B0604020202020204" pitchFamily="34" charset="0"/>
                <a:cs typeface="Arial" panose="020B0604020202020204" pitchFamily="34" charset="0"/>
              </a:defRPr>
            </a:lvl5pPr>
            <a:lvl6pPr marL="1498439" indent="-247788">
              <a:spcBef>
                <a:spcPts val="0"/>
              </a:spcBef>
              <a:spcAft>
                <a:spcPts val="650"/>
              </a:spcAft>
              <a:buFont typeface="Nokia Pure Text" panose="020B0503020202020204" pitchFamily="34" charset="0"/>
              <a:buChar char="‒"/>
              <a:defRPr sz="868" baseline="0">
                <a:solidFill>
                  <a:schemeClr val="tx2"/>
                </a:solidFill>
              </a:defRPr>
            </a:lvl6pPr>
            <a:lvl7pPr marL="1748177">
              <a:spcBef>
                <a:spcPts val="0"/>
              </a:spcBef>
              <a:spcAft>
                <a:spcPts val="650"/>
              </a:spcAft>
              <a:defRPr sz="759">
                <a:solidFill>
                  <a:schemeClr val="tx2"/>
                </a:solidFill>
              </a:defRPr>
            </a:lvl7pPr>
            <a:lvl8pPr marL="1997917">
              <a:spcBef>
                <a:spcPts val="0"/>
              </a:spcBef>
              <a:spcAft>
                <a:spcPts val="650"/>
              </a:spcAft>
              <a:defRPr sz="65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5" name="Table Placeholder 4"/>
          <p:cNvSpPr>
            <a:spLocks noGrp="1"/>
          </p:cNvSpPr>
          <p:nvPr>
            <p:ph type="tbl" sz="quarter" idx="14"/>
          </p:nvPr>
        </p:nvSpPr>
        <p:spPr>
          <a:xfrm>
            <a:off x="556802" y="1440000"/>
            <a:ext cx="5347201" cy="4747200"/>
          </a:xfrm>
          <a:prstGeom prst="rect">
            <a:avLst/>
          </a:prstGeom>
        </p:spPr>
        <p:txBody>
          <a:bodyPr>
            <a:normAutofit/>
          </a:bodyPr>
          <a:lstStyle>
            <a:lvl1pPr marL="0" indent="0">
              <a:buNone/>
              <a:defRPr sz="1733">
                <a:solidFill>
                  <a:schemeClr val="tx2"/>
                </a:solidFill>
                <a:latin typeface="Arial" panose="020B0604020202020204" pitchFamily="34" charset="0"/>
                <a:cs typeface="Arial" panose="020B0604020202020204" pitchFamily="34" charset="0"/>
              </a:defRPr>
            </a:lvl1pPr>
          </a:lstStyle>
          <a:p>
            <a:r>
              <a:rPr lang="en-US" noProof="0"/>
              <a:t>Click icon to add table</a:t>
            </a:r>
          </a:p>
        </p:txBody>
      </p:sp>
      <p:sp>
        <p:nvSpPr>
          <p:cNvPr id="7" name="Footer Placeholder 27"/>
          <p:cNvSpPr>
            <a:spLocks noGrp="1"/>
          </p:cNvSpPr>
          <p:nvPr>
            <p:ph type="ftr" sz="quarter" idx="3"/>
          </p:nvPr>
        </p:nvSpPr>
        <p:spPr>
          <a:xfrm>
            <a:off x="3072005" y="6422400"/>
            <a:ext cx="6048000" cy="163200"/>
          </a:xfrm>
          <a:prstGeom prst="rect">
            <a:avLst/>
          </a:prstGeom>
        </p:spPr>
        <p:txBody>
          <a:bodyPr vert="horz" lIns="0" tIns="0" rIns="0" bIns="0" rtlCol="0" anchor="b"/>
          <a:lstStyle>
            <a:lvl1pPr algn="l">
              <a:defRPr sz="868">
                <a:solidFill>
                  <a:schemeClr val="tx2"/>
                </a:solidFill>
                <a:latin typeface="Arial" panose="020B0604020202020204" pitchFamily="34" charset="0"/>
                <a:ea typeface="Nokia Pure Text Light" panose="020B0304040602060303" pitchFamily="34" charset="0"/>
                <a:cs typeface="Arial" panose="020B0604020202020204" pitchFamily="34" charset="0"/>
              </a:defRPr>
            </a:lvl1pPr>
          </a:lstStyle>
          <a:p>
            <a:endParaRPr lang="en-US"/>
          </a:p>
        </p:txBody>
      </p:sp>
    </p:spTree>
    <p:extLst>
      <p:ext uri="{BB962C8B-B14F-4D97-AF65-F5344CB8AC3E}">
        <p14:creationId xmlns:p14="http://schemas.microsoft.com/office/powerpoint/2010/main" val="360964538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4 White - three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556804" y="787200"/>
            <a:ext cx="11078400" cy="412800"/>
          </a:xfrm>
          <a:prstGeom prst="rect">
            <a:avLst/>
          </a:prstGeom>
        </p:spPr>
        <p:txBody>
          <a:bodyPr lIns="0" tIns="0" rIns="0" bIns="0"/>
          <a:lstStyle>
            <a:lvl1pPr marL="0" indent="0">
              <a:buNone/>
              <a:defRPr sz="2167">
                <a:solidFill>
                  <a:schemeClr val="bg2"/>
                </a:solidFill>
                <a:latin typeface="Arial" panose="020B0604020202020204" pitchFamily="34" charset="0"/>
                <a:cs typeface="Arial" panose="020B0604020202020204" pitchFamily="34" charset="0"/>
              </a:defRPr>
            </a:lvl1pPr>
            <a:lvl2pPr>
              <a:defRPr sz="2167">
                <a:latin typeface="+mj-lt"/>
              </a:defRPr>
            </a:lvl2pPr>
            <a:lvl3pPr>
              <a:defRPr sz="2167">
                <a:latin typeface="+mj-lt"/>
              </a:defRPr>
            </a:lvl3pPr>
            <a:lvl4pPr>
              <a:defRPr sz="2167">
                <a:latin typeface="+mj-lt"/>
              </a:defRPr>
            </a:lvl4pPr>
            <a:lvl5pPr>
              <a:defRPr sz="2167">
                <a:latin typeface="+mj-lt"/>
              </a:defRPr>
            </a:lvl5pPr>
          </a:lstStyle>
          <a:p>
            <a:pPr lvl="0"/>
            <a:r>
              <a:rPr lang="en-US" noProof="0"/>
              <a:t>Click to edit secondary headline</a:t>
            </a:r>
          </a:p>
        </p:txBody>
      </p:sp>
      <p:sp>
        <p:nvSpPr>
          <p:cNvPr id="43" name="Text Placeholder 42"/>
          <p:cNvSpPr>
            <a:spLocks noGrp="1"/>
          </p:cNvSpPr>
          <p:nvPr>
            <p:ph type="body" sz="quarter" idx="11" hasCustomPrompt="1"/>
          </p:nvPr>
        </p:nvSpPr>
        <p:spPr>
          <a:xfrm>
            <a:off x="556804" y="374400"/>
            <a:ext cx="11078400" cy="412800"/>
          </a:xfrm>
          <a:prstGeom prst="rect">
            <a:avLst/>
          </a:prstGeom>
        </p:spPr>
        <p:txBody>
          <a:bodyPr lIns="0" tIns="0" rIns="0" bIns="0"/>
          <a:lstStyle>
            <a:lvl1pPr marL="0" indent="0">
              <a:buNone/>
              <a:defRPr sz="2167" baseline="0">
                <a:solidFill>
                  <a:schemeClr val="tx1"/>
                </a:solidFill>
                <a:latin typeface="Arial" panose="020B0604020202020204" pitchFamily="34" charset="0"/>
                <a:cs typeface="Arial" panose="020B0604020202020204" pitchFamily="34" charset="0"/>
              </a:defRPr>
            </a:lvl1pPr>
          </a:lstStyle>
          <a:p>
            <a:pPr lvl="0"/>
            <a:r>
              <a:rPr lang="en-US" noProof="0"/>
              <a:t>Click to edit headline</a:t>
            </a:r>
          </a:p>
        </p:txBody>
      </p:sp>
      <p:sp>
        <p:nvSpPr>
          <p:cNvPr id="7" name="Text Placeholder 3"/>
          <p:cNvSpPr>
            <a:spLocks noGrp="1"/>
          </p:cNvSpPr>
          <p:nvPr>
            <p:ph type="body" sz="quarter" idx="12"/>
          </p:nvPr>
        </p:nvSpPr>
        <p:spPr>
          <a:xfrm>
            <a:off x="556800" y="1440000"/>
            <a:ext cx="3456000" cy="4747200"/>
          </a:xfrm>
          <a:prstGeom prst="rect">
            <a:avLst/>
          </a:prstGeom>
        </p:spPr>
        <p:txBody>
          <a:bodyPr lIns="0" tIns="0" rIns="0" bIns="0">
            <a:normAutofit/>
          </a:bodyPr>
          <a:lstStyle>
            <a:lvl1pPr marL="0" indent="0">
              <a:spcBef>
                <a:spcPts val="0"/>
              </a:spcBef>
              <a:spcAft>
                <a:spcPts val="650"/>
              </a:spcAft>
              <a:buNone/>
              <a:defRPr sz="1733">
                <a:solidFill>
                  <a:schemeClr val="tx2"/>
                </a:solidFill>
                <a:latin typeface="Arial" panose="020B0604020202020204" pitchFamily="34" charset="0"/>
                <a:cs typeface="Arial" panose="020B0604020202020204" pitchFamily="34" charset="0"/>
              </a:defRPr>
            </a:lvl1pPr>
            <a:lvl2pPr marL="249741" indent="0">
              <a:spcBef>
                <a:spcPts val="0"/>
              </a:spcBef>
              <a:spcAft>
                <a:spcPts val="650"/>
              </a:spcAft>
              <a:buNone/>
              <a:defRPr sz="1518">
                <a:solidFill>
                  <a:schemeClr val="tx2"/>
                </a:solidFill>
                <a:latin typeface="Arial" panose="020B0604020202020204" pitchFamily="34" charset="0"/>
                <a:cs typeface="Arial" panose="020B0604020202020204" pitchFamily="34" charset="0"/>
              </a:defRPr>
            </a:lvl2pPr>
            <a:lvl3pPr marL="501432" indent="0">
              <a:spcBef>
                <a:spcPts val="0"/>
              </a:spcBef>
              <a:spcAft>
                <a:spcPts val="650"/>
              </a:spcAft>
              <a:buNone/>
              <a:defRPr sz="1300">
                <a:solidFill>
                  <a:schemeClr val="tx2"/>
                </a:solidFill>
                <a:latin typeface="Arial" panose="020B0604020202020204" pitchFamily="34" charset="0"/>
                <a:cs typeface="Arial" panose="020B0604020202020204" pitchFamily="34" charset="0"/>
              </a:defRPr>
            </a:lvl3pPr>
            <a:lvl4pPr marL="751170" indent="0">
              <a:spcBef>
                <a:spcPts val="0"/>
              </a:spcBef>
              <a:spcAft>
                <a:spcPts val="650"/>
              </a:spcAft>
              <a:buNone/>
              <a:defRPr sz="1084">
                <a:solidFill>
                  <a:schemeClr val="tx2"/>
                </a:solidFill>
                <a:latin typeface="Arial" panose="020B0604020202020204" pitchFamily="34" charset="0"/>
                <a:cs typeface="Arial" panose="020B0604020202020204" pitchFamily="34" charset="0"/>
              </a:defRPr>
            </a:lvl4pPr>
            <a:lvl5pPr marL="1000910" indent="0">
              <a:spcBef>
                <a:spcPts val="0"/>
              </a:spcBef>
              <a:spcAft>
                <a:spcPts val="650"/>
              </a:spcAft>
              <a:buFont typeface="Arial" panose="020B0604020202020204" pitchFamily="34" charset="0"/>
              <a:buNone/>
              <a:defRPr sz="868">
                <a:solidFill>
                  <a:schemeClr val="tx2"/>
                </a:solidFill>
                <a:latin typeface="Arial" panose="020B0604020202020204" pitchFamily="34" charset="0"/>
                <a:cs typeface="Arial" panose="020B0604020202020204" pitchFamily="34" charset="0"/>
              </a:defRPr>
            </a:lvl5pPr>
            <a:lvl6pPr marL="1498439" indent="-247788">
              <a:spcBef>
                <a:spcPts val="0"/>
              </a:spcBef>
              <a:spcAft>
                <a:spcPts val="650"/>
              </a:spcAft>
              <a:buFont typeface="Nokia Pure Text" panose="020B0503020202020204" pitchFamily="34" charset="0"/>
              <a:buChar char="‒"/>
              <a:defRPr sz="868" baseline="0">
                <a:solidFill>
                  <a:schemeClr val="tx2"/>
                </a:solidFill>
              </a:defRPr>
            </a:lvl6pPr>
            <a:lvl7pPr marL="1748177">
              <a:spcBef>
                <a:spcPts val="0"/>
              </a:spcBef>
              <a:spcAft>
                <a:spcPts val="650"/>
              </a:spcAft>
              <a:defRPr sz="759">
                <a:solidFill>
                  <a:schemeClr val="tx2"/>
                </a:solidFill>
              </a:defRPr>
            </a:lvl7pPr>
            <a:lvl8pPr marL="1997917">
              <a:spcBef>
                <a:spcPts val="0"/>
              </a:spcBef>
              <a:spcAft>
                <a:spcPts val="650"/>
              </a:spcAft>
              <a:defRPr sz="65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0" name="Text Placeholder 3"/>
          <p:cNvSpPr>
            <a:spLocks noGrp="1"/>
          </p:cNvSpPr>
          <p:nvPr>
            <p:ph type="body" sz="quarter" idx="13"/>
          </p:nvPr>
        </p:nvSpPr>
        <p:spPr>
          <a:xfrm>
            <a:off x="4367809" y="1440000"/>
            <a:ext cx="3456000" cy="4747200"/>
          </a:xfrm>
          <a:prstGeom prst="rect">
            <a:avLst/>
          </a:prstGeom>
        </p:spPr>
        <p:txBody>
          <a:bodyPr lIns="0" tIns="0" rIns="0" bIns="0">
            <a:normAutofit/>
          </a:bodyPr>
          <a:lstStyle>
            <a:lvl1pPr marL="0" indent="0">
              <a:spcBef>
                <a:spcPts val="0"/>
              </a:spcBef>
              <a:spcAft>
                <a:spcPts val="650"/>
              </a:spcAft>
              <a:buNone/>
              <a:defRPr sz="1733">
                <a:solidFill>
                  <a:schemeClr val="tx2"/>
                </a:solidFill>
                <a:latin typeface="Arial" panose="020B0604020202020204" pitchFamily="34" charset="0"/>
                <a:cs typeface="Arial" panose="020B0604020202020204" pitchFamily="34" charset="0"/>
              </a:defRPr>
            </a:lvl1pPr>
            <a:lvl2pPr marL="249741" indent="0">
              <a:spcBef>
                <a:spcPts val="0"/>
              </a:spcBef>
              <a:spcAft>
                <a:spcPts val="650"/>
              </a:spcAft>
              <a:buNone/>
              <a:defRPr sz="1518">
                <a:solidFill>
                  <a:schemeClr val="tx2"/>
                </a:solidFill>
                <a:latin typeface="Arial" panose="020B0604020202020204" pitchFamily="34" charset="0"/>
                <a:cs typeface="Arial" panose="020B0604020202020204" pitchFamily="34" charset="0"/>
              </a:defRPr>
            </a:lvl2pPr>
            <a:lvl3pPr marL="501432" indent="0">
              <a:spcBef>
                <a:spcPts val="0"/>
              </a:spcBef>
              <a:spcAft>
                <a:spcPts val="650"/>
              </a:spcAft>
              <a:buNone/>
              <a:defRPr sz="1300">
                <a:solidFill>
                  <a:schemeClr val="tx2"/>
                </a:solidFill>
                <a:latin typeface="Arial" panose="020B0604020202020204" pitchFamily="34" charset="0"/>
                <a:cs typeface="Arial" panose="020B0604020202020204" pitchFamily="34" charset="0"/>
              </a:defRPr>
            </a:lvl3pPr>
            <a:lvl4pPr marL="751170" indent="0">
              <a:spcBef>
                <a:spcPts val="0"/>
              </a:spcBef>
              <a:spcAft>
                <a:spcPts val="650"/>
              </a:spcAft>
              <a:buNone/>
              <a:defRPr sz="1084">
                <a:solidFill>
                  <a:schemeClr val="tx2"/>
                </a:solidFill>
                <a:latin typeface="Arial" panose="020B0604020202020204" pitchFamily="34" charset="0"/>
                <a:cs typeface="Arial" panose="020B0604020202020204" pitchFamily="34" charset="0"/>
              </a:defRPr>
            </a:lvl4pPr>
            <a:lvl5pPr marL="1000910" indent="0">
              <a:spcBef>
                <a:spcPts val="0"/>
              </a:spcBef>
              <a:spcAft>
                <a:spcPts val="650"/>
              </a:spcAft>
              <a:buFont typeface="Arial" panose="020B0604020202020204" pitchFamily="34" charset="0"/>
              <a:buNone/>
              <a:defRPr sz="868">
                <a:solidFill>
                  <a:schemeClr val="tx2"/>
                </a:solidFill>
                <a:latin typeface="Arial" panose="020B0604020202020204" pitchFamily="34" charset="0"/>
                <a:cs typeface="Arial" panose="020B0604020202020204" pitchFamily="34" charset="0"/>
              </a:defRPr>
            </a:lvl5pPr>
            <a:lvl6pPr marL="1498439" indent="-247788">
              <a:spcBef>
                <a:spcPts val="0"/>
              </a:spcBef>
              <a:spcAft>
                <a:spcPts val="650"/>
              </a:spcAft>
              <a:buFont typeface="Nokia Pure Text" panose="020B0503020202020204" pitchFamily="34" charset="0"/>
              <a:buChar char="‒"/>
              <a:defRPr sz="868" baseline="0">
                <a:solidFill>
                  <a:schemeClr val="tx2"/>
                </a:solidFill>
              </a:defRPr>
            </a:lvl6pPr>
            <a:lvl7pPr marL="1748177">
              <a:spcBef>
                <a:spcPts val="0"/>
              </a:spcBef>
              <a:spcAft>
                <a:spcPts val="650"/>
              </a:spcAft>
              <a:defRPr sz="759">
                <a:solidFill>
                  <a:schemeClr val="tx2"/>
                </a:solidFill>
              </a:defRPr>
            </a:lvl7pPr>
            <a:lvl8pPr marL="1997917">
              <a:spcBef>
                <a:spcPts val="0"/>
              </a:spcBef>
              <a:spcAft>
                <a:spcPts val="650"/>
              </a:spcAft>
              <a:defRPr sz="65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1" name="Text Placeholder 3"/>
          <p:cNvSpPr>
            <a:spLocks noGrp="1"/>
          </p:cNvSpPr>
          <p:nvPr>
            <p:ph type="body" sz="quarter" idx="14"/>
          </p:nvPr>
        </p:nvSpPr>
        <p:spPr>
          <a:xfrm>
            <a:off x="8179200" y="1440000"/>
            <a:ext cx="3456000" cy="4747200"/>
          </a:xfrm>
          <a:prstGeom prst="rect">
            <a:avLst/>
          </a:prstGeom>
        </p:spPr>
        <p:txBody>
          <a:bodyPr lIns="0" tIns="0" rIns="0" bIns="0">
            <a:normAutofit/>
          </a:bodyPr>
          <a:lstStyle>
            <a:lvl1pPr marL="0" indent="0">
              <a:spcBef>
                <a:spcPts val="0"/>
              </a:spcBef>
              <a:spcAft>
                <a:spcPts val="650"/>
              </a:spcAft>
              <a:buNone/>
              <a:defRPr sz="1733">
                <a:solidFill>
                  <a:schemeClr val="tx2"/>
                </a:solidFill>
                <a:latin typeface="Arial" panose="020B0604020202020204" pitchFamily="34" charset="0"/>
                <a:cs typeface="Arial" panose="020B0604020202020204" pitchFamily="34" charset="0"/>
              </a:defRPr>
            </a:lvl1pPr>
            <a:lvl2pPr marL="249741" indent="0">
              <a:spcBef>
                <a:spcPts val="0"/>
              </a:spcBef>
              <a:spcAft>
                <a:spcPts val="650"/>
              </a:spcAft>
              <a:buNone/>
              <a:defRPr sz="1518">
                <a:solidFill>
                  <a:schemeClr val="tx2"/>
                </a:solidFill>
                <a:latin typeface="Arial" panose="020B0604020202020204" pitchFamily="34" charset="0"/>
                <a:cs typeface="Arial" panose="020B0604020202020204" pitchFamily="34" charset="0"/>
              </a:defRPr>
            </a:lvl2pPr>
            <a:lvl3pPr marL="501432" indent="0">
              <a:spcBef>
                <a:spcPts val="0"/>
              </a:spcBef>
              <a:spcAft>
                <a:spcPts val="650"/>
              </a:spcAft>
              <a:buNone/>
              <a:defRPr sz="1300">
                <a:solidFill>
                  <a:schemeClr val="tx2"/>
                </a:solidFill>
                <a:latin typeface="Arial" panose="020B0604020202020204" pitchFamily="34" charset="0"/>
                <a:cs typeface="Arial" panose="020B0604020202020204" pitchFamily="34" charset="0"/>
              </a:defRPr>
            </a:lvl3pPr>
            <a:lvl4pPr marL="751170" indent="0">
              <a:spcBef>
                <a:spcPts val="0"/>
              </a:spcBef>
              <a:spcAft>
                <a:spcPts val="650"/>
              </a:spcAft>
              <a:buNone/>
              <a:defRPr sz="1084">
                <a:solidFill>
                  <a:schemeClr val="tx2"/>
                </a:solidFill>
                <a:latin typeface="Arial" panose="020B0604020202020204" pitchFamily="34" charset="0"/>
                <a:cs typeface="Arial" panose="020B0604020202020204" pitchFamily="34" charset="0"/>
              </a:defRPr>
            </a:lvl4pPr>
            <a:lvl5pPr marL="1000910" indent="0">
              <a:spcBef>
                <a:spcPts val="0"/>
              </a:spcBef>
              <a:spcAft>
                <a:spcPts val="650"/>
              </a:spcAft>
              <a:buFont typeface="Arial" panose="020B0604020202020204" pitchFamily="34" charset="0"/>
              <a:buNone/>
              <a:defRPr sz="868">
                <a:solidFill>
                  <a:schemeClr val="tx2"/>
                </a:solidFill>
                <a:latin typeface="Arial" panose="020B0604020202020204" pitchFamily="34" charset="0"/>
                <a:cs typeface="Arial" panose="020B0604020202020204" pitchFamily="34" charset="0"/>
              </a:defRPr>
            </a:lvl5pPr>
            <a:lvl6pPr marL="1498439" indent="-247788">
              <a:spcBef>
                <a:spcPts val="0"/>
              </a:spcBef>
              <a:spcAft>
                <a:spcPts val="650"/>
              </a:spcAft>
              <a:buFont typeface="Nokia Pure Text" panose="020B0503020202020204" pitchFamily="34" charset="0"/>
              <a:buChar char="‒"/>
              <a:defRPr sz="868" baseline="0">
                <a:solidFill>
                  <a:schemeClr val="tx2"/>
                </a:solidFill>
              </a:defRPr>
            </a:lvl6pPr>
            <a:lvl7pPr marL="1748177">
              <a:spcBef>
                <a:spcPts val="0"/>
              </a:spcBef>
              <a:spcAft>
                <a:spcPts val="650"/>
              </a:spcAft>
              <a:defRPr sz="759">
                <a:solidFill>
                  <a:schemeClr val="tx2"/>
                </a:solidFill>
              </a:defRPr>
            </a:lvl7pPr>
            <a:lvl8pPr marL="1997917">
              <a:spcBef>
                <a:spcPts val="0"/>
              </a:spcBef>
              <a:spcAft>
                <a:spcPts val="650"/>
              </a:spcAft>
              <a:defRPr sz="65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8" name="Footer Placeholder 27"/>
          <p:cNvSpPr>
            <a:spLocks noGrp="1"/>
          </p:cNvSpPr>
          <p:nvPr>
            <p:ph type="ftr" sz="quarter" idx="3"/>
          </p:nvPr>
        </p:nvSpPr>
        <p:spPr>
          <a:xfrm>
            <a:off x="3072005" y="6422400"/>
            <a:ext cx="6048000" cy="163200"/>
          </a:xfrm>
          <a:prstGeom prst="rect">
            <a:avLst/>
          </a:prstGeom>
        </p:spPr>
        <p:txBody>
          <a:bodyPr vert="horz" lIns="0" tIns="0" rIns="0" bIns="0" rtlCol="0" anchor="b"/>
          <a:lstStyle>
            <a:lvl1pPr algn="l">
              <a:defRPr sz="868">
                <a:solidFill>
                  <a:schemeClr val="tx2"/>
                </a:solidFill>
                <a:latin typeface="Arial" panose="020B0604020202020204" pitchFamily="34" charset="0"/>
                <a:ea typeface="Nokia Pure Text Light" panose="020B0304040602060303" pitchFamily="34" charset="0"/>
                <a:cs typeface="Arial" panose="020B0604020202020204" pitchFamily="34" charset="0"/>
              </a:defRPr>
            </a:lvl1pPr>
          </a:lstStyle>
          <a:p>
            <a:endParaRPr lang="en-US"/>
          </a:p>
        </p:txBody>
      </p:sp>
    </p:spTree>
    <p:extLst>
      <p:ext uri="{BB962C8B-B14F-4D97-AF65-F5344CB8AC3E}">
        <p14:creationId xmlns:p14="http://schemas.microsoft.com/office/powerpoint/2010/main" val="26416994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1-4 White - three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556804" y="787200"/>
            <a:ext cx="11078400" cy="412800"/>
          </a:xfrm>
          <a:prstGeom prst="rect">
            <a:avLst/>
          </a:prstGeom>
        </p:spPr>
        <p:txBody>
          <a:bodyPr lIns="0" tIns="0" rIns="0" bIns="0"/>
          <a:lstStyle>
            <a:lvl1pPr marL="0" indent="0">
              <a:buNone/>
              <a:defRPr sz="2167">
                <a:solidFill>
                  <a:schemeClr val="bg2"/>
                </a:solidFill>
                <a:latin typeface="Arial" panose="020B0604020202020204" pitchFamily="34" charset="0"/>
                <a:cs typeface="Arial" panose="020B0604020202020204" pitchFamily="34" charset="0"/>
              </a:defRPr>
            </a:lvl1pPr>
            <a:lvl2pPr>
              <a:defRPr sz="2167">
                <a:latin typeface="+mj-lt"/>
              </a:defRPr>
            </a:lvl2pPr>
            <a:lvl3pPr>
              <a:defRPr sz="2167">
                <a:latin typeface="+mj-lt"/>
              </a:defRPr>
            </a:lvl3pPr>
            <a:lvl4pPr>
              <a:defRPr sz="2167">
                <a:latin typeface="+mj-lt"/>
              </a:defRPr>
            </a:lvl4pPr>
            <a:lvl5pPr>
              <a:defRPr sz="2167">
                <a:latin typeface="+mj-lt"/>
              </a:defRPr>
            </a:lvl5pPr>
          </a:lstStyle>
          <a:p>
            <a:pPr lvl="0"/>
            <a:r>
              <a:rPr lang="en-US" noProof="0"/>
              <a:t>Click to edit secondary headline</a:t>
            </a:r>
          </a:p>
        </p:txBody>
      </p:sp>
      <p:sp>
        <p:nvSpPr>
          <p:cNvPr id="43" name="Text Placeholder 42"/>
          <p:cNvSpPr>
            <a:spLocks noGrp="1"/>
          </p:cNvSpPr>
          <p:nvPr>
            <p:ph type="body" sz="quarter" idx="11" hasCustomPrompt="1"/>
          </p:nvPr>
        </p:nvSpPr>
        <p:spPr>
          <a:xfrm>
            <a:off x="556804" y="374400"/>
            <a:ext cx="11078400" cy="412800"/>
          </a:xfrm>
          <a:prstGeom prst="rect">
            <a:avLst/>
          </a:prstGeom>
        </p:spPr>
        <p:txBody>
          <a:bodyPr lIns="0" tIns="0" rIns="0" bIns="0"/>
          <a:lstStyle>
            <a:lvl1pPr marL="0" indent="0">
              <a:buNone/>
              <a:defRPr sz="2167" baseline="0">
                <a:solidFill>
                  <a:schemeClr val="tx1"/>
                </a:solidFill>
                <a:latin typeface="Arial" panose="020B0604020202020204" pitchFamily="34" charset="0"/>
                <a:cs typeface="Arial" panose="020B0604020202020204" pitchFamily="34" charset="0"/>
              </a:defRPr>
            </a:lvl1pPr>
          </a:lstStyle>
          <a:p>
            <a:pPr lvl="0"/>
            <a:r>
              <a:rPr lang="en-US" noProof="0"/>
              <a:t>Click to edit headline</a:t>
            </a:r>
          </a:p>
        </p:txBody>
      </p:sp>
      <p:sp>
        <p:nvSpPr>
          <p:cNvPr id="3" name="Table Placeholder 2"/>
          <p:cNvSpPr>
            <a:spLocks noGrp="1"/>
          </p:cNvSpPr>
          <p:nvPr>
            <p:ph type="tbl" sz="quarter" idx="15"/>
          </p:nvPr>
        </p:nvSpPr>
        <p:spPr>
          <a:xfrm>
            <a:off x="556415" y="1440000"/>
            <a:ext cx="3456000" cy="4747200"/>
          </a:xfrm>
          <a:prstGeom prst="rect">
            <a:avLst/>
          </a:prstGeom>
        </p:spPr>
        <p:txBody>
          <a:bodyPr>
            <a:normAutofit/>
          </a:bodyPr>
          <a:lstStyle>
            <a:lvl1pPr marL="0" indent="0">
              <a:buNone/>
              <a:defRPr sz="1733">
                <a:solidFill>
                  <a:schemeClr val="tx2"/>
                </a:solidFill>
                <a:latin typeface="Arial" panose="020B0604020202020204" pitchFamily="34" charset="0"/>
                <a:cs typeface="Arial" panose="020B0604020202020204" pitchFamily="34" charset="0"/>
              </a:defRPr>
            </a:lvl1pPr>
          </a:lstStyle>
          <a:p>
            <a:r>
              <a:rPr lang="en-US"/>
              <a:t>Click icon to add table</a:t>
            </a:r>
          </a:p>
        </p:txBody>
      </p:sp>
      <p:sp>
        <p:nvSpPr>
          <p:cNvPr id="14" name="Table Placeholder 2"/>
          <p:cNvSpPr>
            <a:spLocks noGrp="1"/>
          </p:cNvSpPr>
          <p:nvPr>
            <p:ph type="tbl" sz="quarter" idx="16"/>
          </p:nvPr>
        </p:nvSpPr>
        <p:spPr>
          <a:xfrm>
            <a:off x="8176563" y="1440000"/>
            <a:ext cx="3456000" cy="4747200"/>
          </a:xfrm>
          <a:prstGeom prst="rect">
            <a:avLst/>
          </a:prstGeom>
        </p:spPr>
        <p:txBody>
          <a:bodyPr>
            <a:normAutofit/>
          </a:bodyPr>
          <a:lstStyle>
            <a:lvl1pPr marL="0" indent="0">
              <a:buNone/>
              <a:defRPr sz="1733">
                <a:solidFill>
                  <a:schemeClr val="tx2"/>
                </a:solidFill>
                <a:latin typeface="Arial" panose="020B0604020202020204" pitchFamily="34" charset="0"/>
                <a:cs typeface="Arial" panose="020B0604020202020204" pitchFamily="34" charset="0"/>
              </a:defRPr>
            </a:lvl1pPr>
          </a:lstStyle>
          <a:p>
            <a:r>
              <a:rPr lang="en-US"/>
              <a:t>Click icon to add table</a:t>
            </a:r>
          </a:p>
        </p:txBody>
      </p:sp>
      <p:sp>
        <p:nvSpPr>
          <p:cNvPr id="15" name="Table Placeholder 2"/>
          <p:cNvSpPr>
            <a:spLocks noGrp="1"/>
          </p:cNvSpPr>
          <p:nvPr>
            <p:ph type="tbl" sz="quarter" idx="17"/>
          </p:nvPr>
        </p:nvSpPr>
        <p:spPr>
          <a:xfrm>
            <a:off x="4365173" y="1440000"/>
            <a:ext cx="3456000" cy="4747200"/>
          </a:xfrm>
          <a:prstGeom prst="rect">
            <a:avLst/>
          </a:prstGeom>
        </p:spPr>
        <p:txBody>
          <a:bodyPr>
            <a:normAutofit/>
          </a:bodyPr>
          <a:lstStyle>
            <a:lvl1pPr marL="0" indent="0">
              <a:buNone/>
              <a:defRPr sz="1733">
                <a:solidFill>
                  <a:schemeClr val="tx2"/>
                </a:solidFill>
                <a:latin typeface="Arial" panose="020B0604020202020204" pitchFamily="34" charset="0"/>
                <a:cs typeface="Arial" panose="020B0604020202020204" pitchFamily="34" charset="0"/>
              </a:defRPr>
            </a:lvl1pPr>
          </a:lstStyle>
          <a:p>
            <a:r>
              <a:rPr lang="en-US"/>
              <a:t>Click icon to add table</a:t>
            </a:r>
          </a:p>
        </p:txBody>
      </p:sp>
      <p:sp>
        <p:nvSpPr>
          <p:cNvPr id="8" name="Footer Placeholder 27"/>
          <p:cNvSpPr>
            <a:spLocks noGrp="1"/>
          </p:cNvSpPr>
          <p:nvPr>
            <p:ph type="ftr" sz="quarter" idx="3"/>
          </p:nvPr>
        </p:nvSpPr>
        <p:spPr>
          <a:xfrm>
            <a:off x="3072005" y="6422400"/>
            <a:ext cx="6048000" cy="163200"/>
          </a:xfrm>
          <a:prstGeom prst="rect">
            <a:avLst/>
          </a:prstGeom>
        </p:spPr>
        <p:txBody>
          <a:bodyPr vert="horz" lIns="0" tIns="0" rIns="0" bIns="0" rtlCol="0" anchor="b"/>
          <a:lstStyle>
            <a:lvl1pPr algn="l">
              <a:defRPr sz="868">
                <a:solidFill>
                  <a:schemeClr val="tx2"/>
                </a:solidFill>
                <a:latin typeface="Arial" panose="020B0604020202020204" pitchFamily="34" charset="0"/>
                <a:ea typeface="Nokia Pure Text Light" panose="020B0304040602060303" pitchFamily="34" charset="0"/>
                <a:cs typeface="Arial" panose="020B0604020202020204" pitchFamily="34" charset="0"/>
              </a:defRPr>
            </a:lvl1pPr>
          </a:lstStyle>
          <a:p>
            <a:endParaRPr lang="en-US"/>
          </a:p>
        </p:txBody>
      </p:sp>
    </p:spTree>
    <p:extLst>
      <p:ext uri="{BB962C8B-B14F-4D97-AF65-F5344CB8AC3E}">
        <p14:creationId xmlns:p14="http://schemas.microsoft.com/office/powerpoint/2010/main" val="139528530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5 White - four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556804" y="787200"/>
            <a:ext cx="11078400" cy="412800"/>
          </a:xfrm>
          <a:prstGeom prst="rect">
            <a:avLst/>
          </a:prstGeom>
        </p:spPr>
        <p:txBody>
          <a:bodyPr lIns="0" tIns="0" rIns="0" bIns="0"/>
          <a:lstStyle>
            <a:lvl1pPr marL="0" indent="0">
              <a:buNone/>
              <a:defRPr sz="2167">
                <a:solidFill>
                  <a:schemeClr val="bg2"/>
                </a:solidFill>
                <a:latin typeface="Arial" panose="020B0604020202020204" pitchFamily="34" charset="0"/>
                <a:cs typeface="Arial" panose="020B0604020202020204" pitchFamily="34" charset="0"/>
              </a:defRPr>
            </a:lvl1pPr>
            <a:lvl2pPr>
              <a:defRPr sz="2167">
                <a:latin typeface="+mj-lt"/>
              </a:defRPr>
            </a:lvl2pPr>
            <a:lvl3pPr>
              <a:defRPr sz="2167">
                <a:latin typeface="+mj-lt"/>
              </a:defRPr>
            </a:lvl3pPr>
            <a:lvl4pPr>
              <a:defRPr sz="2167">
                <a:latin typeface="+mj-lt"/>
              </a:defRPr>
            </a:lvl4pPr>
            <a:lvl5pPr>
              <a:defRPr sz="2167">
                <a:latin typeface="+mj-lt"/>
              </a:defRPr>
            </a:lvl5pPr>
          </a:lstStyle>
          <a:p>
            <a:pPr lvl="0"/>
            <a:r>
              <a:rPr lang="en-US" noProof="0"/>
              <a:t>Click to edit secondary headline</a:t>
            </a:r>
          </a:p>
        </p:txBody>
      </p:sp>
      <p:sp>
        <p:nvSpPr>
          <p:cNvPr id="43" name="Text Placeholder 42"/>
          <p:cNvSpPr>
            <a:spLocks noGrp="1"/>
          </p:cNvSpPr>
          <p:nvPr>
            <p:ph type="body" sz="quarter" idx="11" hasCustomPrompt="1"/>
          </p:nvPr>
        </p:nvSpPr>
        <p:spPr>
          <a:xfrm>
            <a:off x="556804" y="374400"/>
            <a:ext cx="11078400" cy="412800"/>
          </a:xfrm>
          <a:prstGeom prst="rect">
            <a:avLst/>
          </a:prstGeom>
        </p:spPr>
        <p:txBody>
          <a:bodyPr lIns="0" tIns="0" rIns="0" bIns="0"/>
          <a:lstStyle>
            <a:lvl1pPr marL="0" indent="0">
              <a:buNone/>
              <a:defRPr sz="2167" baseline="0">
                <a:solidFill>
                  <a:schemeClr val="tx1"/>
                </a:solidFill>
                <a:latin typeface="Arial" panose="020B0604020202020204" pitchFamily="34" charset="0"/>
                <a:cs typeface="Arial" panose="020B0604020202020204" pitchFamily="34" charset="0"/>
              </a:defRPr>
            </a:lvl1pPr>
          </a:lstStyle>
          <a:p>
            <a:pPr lvl="0"/>
            <a:r>
              <a:rPr lang="en-US" noProof="0"/>
              <a:t>Click to edit headline</a:t>
            </a:r>
          </a:p>
        </p:txBody>
      </p:sp>
      <p:sp>
        <p:nvSpPr>
          <p:cNvPr id="7" name="Text Placeholder 3"/>
          <p:cNvSpPr>
            <a:spLocks noGrp="1"/>
          </p:cNvSpPr>
          <p:nvPr>
            <p:ph type="body" sz="quarter" idx="12"/>
          </p:nvPr>
        </p:nvSpPr>
        <p:spPr>
          <a:xfrm>
            <a:off x="556803" y="1440000"/>
            <a:ext cx="2524801" cy="4747200"/>
          </a:xfrm>
          <a:prstGeom prst="rect">
            <a:avLst/>
          </a:prstGeom>
        </p:spPr>
        <p:txBody>
          <a:bodyPr lIns="0" tIns="0" rIns="0" bIns="0">
            <a:normAutofit/>
          </a:bodyPr>
          <a:lstStyle>
            <a:lvl1pPr marL="0" indent="0">
              <a:spcBef>
                <a:spcPts val="0"/>
              </a:spcBef>
              <a:spcAft>
                <a:spcPts val="650"/>
              </a:spcAft>
              <a:buNone/>
              <a:defRPr sz="1733">
                <a:solidFill>
                  <a:schemeClr val="tx2"/>
                </a:solidFill>
                <a:latin typeface="Arial" panose="020B0604020202020204" pitchFamily="34" charset="0"/>
                <a:cs typeface="Arial" panose="020B0604020202020204" pitchFamily="34" charset="0"/>
              </a:defRPr>
            </a:lvl1pPr>
            <a:lvl2pPr marL="249741" indent="0">
              <a:spcBef>
                <a:spcPts val="0"/>
              </a:spcBef>
              <a:spcAft>
                <a:spcPts val="650"/>
              </a:spcAft>
              <a:buNone/>
              <a:defRPr sz="1518">
                <a:solidFill>
                  <a:schemeClr val="tx2"/>
                </a:solidFill>
                <a:latin typeface="Arial" panose="020B0604020202020204" pitchFamily="34" charset="0"/>
                <a:cs typeface="Arial" panose="020B0604020202020204" pitchFamily="34" charset="0"/>
              </a:defRPr>
            </a:lvl2pPr>
            <a:lvl3pPr marL="501432" indent="0">
              <a:spcBef>
                <a:spcPts val="0"/>
              </a:spcBef>
              <a:spcAft>
                <a:spcPts val="650"/>
              </a:spcAft>
              <a:buNone/>
              <a:defRPr sz="1300">
                <a:solidFill>
                  <a:schemeClr val="tx2"/>
                </a:solidFill>
                <a:latin typeface="Arial" panose="020B0604020202020204" pitchFamily="34" charset="0"/>
                <a:cs typeface="Arial" panose="020B0604020202020204" pitchFamily="34" charset="0"/>
              </a:defRPr>
            </a:lvl3pPr>
            <a:lvl4pPr marL="751170" indent="0">
              <a:spcBef>
                <a:spcPts val="0"/>
              </a:spcBef>
              <a:spcAft>
                <a:spcPts val="650"/>
              </a:spcAft>
              <a:buNone/>
              <a:defRPr sz="1084">
                <a:solidFill>
                  <a:schemeClr val="tx2"/>
                </a:solidFill>
                <a:latin typeface="Arial" panose="020B0604020202020204" pitchFamily="34" charset="0"/>
                <a:cs typeface="Arial" panose="020B0604020202020204" pitchFamily="34" charset="0"/>
              </a:defRPr>
            </a:lvl4pPr>
            <a:lvl5pPr marL="1000910" indent="0">
              <a:spcBef>
                <a:spcPts val="0"/>
              </a:spcBef>
              <a:spcAft>
                <a:spcPts val="650"/>
              </a:spcAft>
              <a:buFont typeface="Arial" panose="020B0604020202020204" pitchFamily="34" charset="0"/>
              <a:buNone/>
              <a:defRPr sz="868">
                <a:solidFill>
                  <a:schemeClr val="tx2"/>
                </a:solidFill>
                <a:latin typeface="Arial" panose="020B0604020202020204" pitchFamily="34" charset="0"/>
                <a:cs typeface="Arial" panose="020B0604020202020204" pitchFamily="34" charset="0"/>
              </a:defRPr>
            </a:lvl5pPr>
            <a:lvl6pPr marL="1498439" indent="-247788">
              <a:spcBef>
                <a:spcPts val="0"/>
              </a:spcBef>
              <a:spcAft>
                <a:spcPts val="650"/>
              </a:spcAft>
              <a:buFont typeface="Nokia Pure Text" panose="020B0503020202020204" pitchFamily="34" charset="0"/>
              <a:buChar char="‒"/>
              <a:defRPr sz="868" baseline="0">
                <a:solidFill>
                  <a:schemeClr val="tx2"/>
                </a:solidFill>
              </a:defRPr>
            </a:lvl6pPr>
            <a:lvl7pPr marL="1748177">
              <a:spcBef>
                <a:spcPts val="0"/>
              </a:spcBef>
              <a:spcAft>
                <a:spcPts val="650"/>
              </a:spcAft>
              <a:defRPr sz="759">
                <a:solidFill>
                  <a:schemeClr val="tx2"/>
                </a:solidFill>
              </a:defRPr>
            </a:lvl7pPr>
            <a:lvl8pPr marL="1997917">
              <a:spcBef>
                <a:spcPts val="0"/>
              </a:spcBef>
              <a:spcAft>
                <a:spcPts val="650"/>
              </a:spcAft>
              <a:defRPr sz="65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0" name="Text Placeholder 3"/>
          <p:cNvSpPr>
            <a:spLocks noGrp="1"/>
          </p:cNvSpPr>
          <p:nvPr>
            <p:ph type="body" sz="quarter" idx="13"/>
          </p:nvPr>
        </p:nvSpPr>
        <p:spPr>
          <a:xfrm>
            <a:off x="3408005" y="1440000"/>
            <a:ext cx="2524801" cy="4747200"/>
          </a:xfrm>
          <a:prstGeom prst="rect">
            <a:avLst/>
          </a:prstGeom>
        </p:spPr>
        <p:txBody>
          <a:bodyPr lIns="0" tIns="0" rIns="0" bIns="0">
            <a:normAutofit/>
          </a:bodyPr>
          <a:lstStyle>
            <a:lvl1pPr marL="0" indent="0">
              <a:spcBef>
                <a:spcPts val="0"/>
              </a:spcBef>
              <a:spcAft>
                <a:spcPts val="650"/>
              </a:spcAft>
              <a:buNone/>
              <a:defRPr sz="1733">
                <a:solidFill>
                  <a:schemeClr val="tx2"/>
                </a:solidFill>
                <a:latin typeface="Arial" panose="020B0604020202020204" pitchFamily="34" charset="0"/>
                <a:cs typeface="Arial" panose="020B0604020202020204" pitchFamily="34" charset="0"/>
              </a:defRPr>
            </a:lvl1pPr>
            <a:lvl2pPr marL="249741" indent="0">
              <a:spcBef>
                <a:spcPts val="0"/>
              </a:spcBef>
              <a:spcAft>
                <a:spcPts val="650"/>
              </a:spcAft>
              <a:buNone/>
              <a:defRPr sz="1518">
                <a:solidFill>
                  <a:schemeClr val="tx2"/>
                </a:solidFill>
                <a:latin typeface="Arial" panose="020B0604020202020204" pitchFamily="34" charset="0"/>
                <a:cs typeface="Arial" panose="020B0604020202020204" pitchFamily="34" charset="0"/>
              </a:defRPr>
            </a:lvl2pPr>
            <a:lvl3pPr marL="501432" indent="0">
              <a:spcBef>
                <a:spcPts val="0"/>
              </a:spcBef>
              <a:spcAft>
                <a:spcPts val="650"/>
              </a:spcAft>
              <a:buNone/>
              <a:defRPr sz="1300">
                <a:solidFill>
                  <a:schemeClr val="tx2"/>
                </a:solidFill>
                <a:latin typeface="Arial" panose="020B0604020202020204" pitchFamily="34" charset="0"/>
                <a:cs typeface="Arial" panose="020B0604020202020204" pitchFamily="34" charset="0"/>
              </a:defRPr>
            </a:lvl3pPr>
            <a:lvl4pPr marL="751170" indent="0">
              <a:spcBef>
                <a:spcPts val="0"/>
              </a:spcBef>
              <a:spcAft>
                <a:spcPts val="650"/>
              </a:spcAft>
              <a:buNone/>
              <a:defRPr sz="1084">
                <a:solidFill>
                  <a:schemeClr val="tx2"/>
                </a:solidFill>
                <a:latin typeface="Arial" panose="020B0604020202020204" pitchFamily="34" charset="0"/>
                <a:cs typeface="Arial" panose="020B0604020202020204" pitchFamily="34" charset="0"/>
              </a:defRPr>
            </a:lvl4pPr>
            <a:lvl5pPr marL="1000910" indent="0">
              <a:spcBef>
                <a:spcPts val="0"/>
              </a:spcBef>
              <a:spcAft>
                <a:spcPts val="650"/>
              </a:spcAft>
              <a:buFont typeface="Arial" panose="020B0604020202020204" pitchFamily="34" charset="0"/>
              <a:buNone/>
              <a:defRPr sz="868">
                <a:solidFill>
                  <a:schemeClr val="tx2"/>
                </a:solidFill>
                <a:latin typeface="Arial" panose="020B0604020202020204" pitchFamily="34" charset="0"/>
                <a:cs typeface="Arial" panose="020B0604020202020204" pitchFamily="34" charset="0"/>
              </a:defRPr>
            </a:lvl5pPr>
            <a:lvl6pPr marL="1498439" indent="-247788">
              <a:spcBef>
                <a:spcPts val="0"/>
              </a:spcBef>
              <a:spcAft>
                <a:spcPts val="650"/>
              </a:spcAft>
              <a:buFont typeface="Nokia Pure Text" panose="020B0503020202020204" pitchFamily="34" charset="0"/>
              <a:buChar char="‒"/>
              <a:defRPr sz="868" baseline="0">
                <a:solidFill>
                  <a:schemeClr val="tx2"/>
                </a:solidFill>
              </a:defRPr>
            </a:lvl6pPr>
            <a:lvl7pPr marL="1748177">
              <a:spcBef>
                <a:spcPts val="0"/>
              </a:spcBef>
              <a:spcAft>
                <a:spcPts val="650"/>
              </a:spcAft>
              <a:defRPr sz="759">
                <a:solidFill>
                  <a:schemeClr val="tx2"/>
                </a:solidFill>
              </a:defRPr>
            </a:lvl7pPr>
            <a:lvl8pPr marL="1997917">
              <a:spcBef>
                <a:spcPts val="0"/>
              </a:spcBef>
              <a:spcAft>
                <a:spcPts val="650"/>
              </a:spcAft>
              <a:defRPr sz="65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1" name="Text Placeholder 3"/>
          <p:cNvSpPr>
            <a:spLocks noGrp="1"/>
          </p:cNvSpPr>
          <p:nvPr>
            <p:ph type="body" sz="quarter" idx="14"/>
          </p:nvPr>
        </p:nvSpPr>
        <p:spPr>
          <a:xfrm>
            <a:off x="6259203" y="1440000"/>
            <a:ext cx="2524801" cy="4747200"/>
          </a:xfrm>
          <a:prstGeom prst="rect">
            <a:avLst/>
          </a:prstGeom>
        </p:spPr>
        <p:txBody>
          <a:bodyPr lIns="0" tIns="0" rIns="0" bIns="0">
            <a:normAutofit/>
          </a:bodyPr>
          <a:lstStyle>
            <a:lvl1pPr marL="0" indent="0">
              <a:spcBef>
                <a:spcPts val="0"/>
              </a:spcBef>
              <a:spcAft>
                <a:spcPts val="650"/>
              </a:spcAft>
              <a:buNone/>
              <a:defRPr sz="1733">
                <a:solidFill>
                  <a:schemeClr val="tx2"/>
                </a:solidFill>
                <a:latin typeface="Arial" panose="020B0604020202020204" pitchFamily="34" charset="0"/>
                <a:cs typeface="Arial" panose="020B0604020202020204" pitchFamily="34" charset="0"/>
              </a:defRPr>
            </a:lvl1pPr>
            <a:lvl2pPr marL="249741" indent="0">
              <a:spcBef>
                <a:spcPts val="0"/>
              </a:spcBef>
              <a:spcAft>
                <a:spcPts val="650"/>
              </a:spcAft>
              <a:buNone/>
              <a:defRPr sz="1518">
                <a:solidFill>
                  <a:schemeClr val="tx2"/>
                </a:solidFill>
                <a:latin typeface="Arial" panose="020B0604020202020204" pitchFamily="34" charset="0"/>
                <a:cs typeface="Arial" panose="020B0604020202020204" pitchFamily="34" charset="0"/>
              </a:defRPr>
            </a:lvl2pPr>
            <a:lvl3pPr marL="501432" indent="0">
              <a:spcBef>
                <a:spcPts val="0"/>
              </a:spcBef>
              <a:spcAft>
                <a:spcPts val="650"/>
              </a:spcAft>
              <a:buNone/>
              <a:defRPr sz="1300">
                <a:solidFill>
                  <a:schemeClr val="tx2"/>
                </a:solidFill>
                <a:latin typeface="Arial" panose="020B0604020202020204" pitchFamily="34" charset="0"/>
                <a:cs typeface="Arial" panose="020B0604020202020204" pitchFamily="34" charset="0"/>
              </a:defRPr>
            </a:lvl3pPr>
            <a:lvl4pPr marL="751170" indent="0">
              <a:spcBef>
                <a:spcPts val="0"/>
              </a:spcBef>
              <a:spcAft>
                <a:spcPts val="650"/>
              </a:spcAft>
              <a:buNone/>
              <a:defRPr sz="1084">
                <a:solidFill>
                  <a:schemeClr val="tx2"/>
                </a:solidFill>
                <a:latin typeface="Arial" panose="020B0604020202020204" pitchFamily="34" charset="0"/>
                <a:cs typeface="Arial" panose="020B0604020202020204" pitchFamily="34" charset="0"/>
              </a:defRPr>
            </a:lvl4pPr>
            <a:lvl5pPr marL="1000910" indent="0">
              <a:spcBef>
                <a:spcPts val="0"/>
              </a:spcBef>
              <a:spcAft>
                <a:spcPts val="650"/>
              </a:spcAft>
              <a:buFont typeface="Arial" panose="020B0604020202020204" pitchFamily="34" charset="0"/>
              <a:buNone/>
              <a:defRPr sz="868">
                <a:solidFill>
                  <a:schemeClr val="tx2"/>
                </a:solidFill>
                <a:latin typeface="Arial" panose="020B0604020202020204" pitchFamily="34" charset="0"/>
                <a:cs typeface="Arial" panose="020B0604020202020204" pitchFamily="34" charset="0"/>
              </a:defRPr>
            </a:lvl5pPr>
            <a:lvl6pPr marL="1498439" indent="-247788">
              <a:spcBef>
                <a:spcPts val="0"/>
              </a:spcBef>
              <a:spcAft>
                <a:spcPts val="650"/>
              </a:spcAft>
              <a:buFont typeface="Nokia Pure Text" panose="020B0503020202020204" pitchFamily="34" charset="0"/>
              <a:buChar char="‒"/>
              <a:defRPr sz="868" baseline="0">
                <a:solidFill>
                  <a:schemeClr val="tx2"/>
                </a:solidFill>
              </a:defRPr>
            </a:lvl6pPr>
            <a:lvl7pPr marL="1748177">
              <a:spcBef>
                <a:spcPts val="0"/>
              </a:spcBef>
              <a:spcAft>
                <a:spcPts val="650"/>
              </a:spcAft>
              <a:defRPr sz="759">
                <a:solidFill>
                  <a:schemeClr val="tx2"/>
                </a:solidFill>
              </a:defRPr>
            </a:lvl7pPr>
            <a:lvl8pPr marL="1997917">
              <a:spcBef>
                <a:spcPts val="0"/>
              </a:spcBef>
              <a:spcAft>
                <a:spcPts val="650"/>
              </a:spcAft>
              <a:defRPr sz="65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2" name="Text Placeholder 3"/>
          <p:cNvSpPr>
            <a:spLocks noGrp="1"/>
          </p:cNvSpPr>
          <p:nvPr>
            <p:ph type="body" sz="quarter" idx="15"/>
          </p:nvPr>
        </p:nvSpPr>
        <p:spPr>
          <a:xfrm>
            <a:off x="9110405" y="1440000"/>
            <a:ext cx="2524801" cy="4747200"/>
          </a:xfrm>
          <a:prstGeom prst="rect">
            <a:avLst/>
          </a:prstGeom>
        </p:spPr>
        <p:txBody>
          <a:bodyPr lIns="0" tIns="0" rIns="0" bIns="0">
            <a:normAutofit/>
          </a:bodyPr>
          <a:lstStyle>
            <a:lvl1pPr marL="0" indent="0">
              <a:spcBef>
                <a:spcPts val="0"/>
              </a:spcBef>
              <a:spcAft>
                <a:spcPts val="650"/>
              </a:spcAft>
              <a:buNone/>
              <a:defRPr sz="1733">
                <a:solidFill>
                  <a:schemeClr val="tx2"/>
                </a:solidFill>
                <a:latin typeface="Arial" panose="020B0604020202020204" pitchFamily="34" charset="0"/>
                <a:cs typeface="Arial" panose="020B0604020202020204" pitchFamily="34" charset="0"/>
              </a:defRPr>
            </a:lvl1pPr>
            <a:lvl2pPr marL="249741" indent="0">
              <a:spcBef>
                <a:spcPts val="0"/>
              </a:spcBef>
              <a:spcAft>
                <a:spcPts val="650"/>
              </a:spcAft>
              <a:buNone/>
              <a:defRPr sz="1518">
                <a:solidFill>
                  <a:schemeClr val="tx2"/>
                </a:solidFill>
                <a:latin typeface="Arial" panose="020B0604020202020204" pitchFamily="34" charset="0"/>
                <a:cs typeface="Arial" panose="020B0604020202020204" pitchFamily="34" charset="0"/>
              </a:defRPr>
            </a:lvl2pPr>
            <a:lvl3pPr marL="501432" indent="0">
              <a:spcBef>
                <a:spcPts val="0"/>
              </a:spcBef>
              <a:spcAft>
                <a:spcPts val="650"/>
              </a:spcAft>
              <a:buNone/>
              <a:defRPr sz="1300">
                <a:solidFill>
                  <a:schemeClr val="tx2"/>
                </a:solidFill>
                <a:latin typeface="Arial" panose="020B0604020202020204" pitchFamily="34" charset="0"/>
                <a:cs typeface="Arial" panose="020B0604020202020204" pitchFamily="34" charset="0"/>
              </a:defRPr>
            </a:lvl3pPr>
            <a:lvl4pPr marL="751170" indent="0">
              <a:spcBef>
                <a:spcPts val="0"/>
              </a:spcBef>
              <a:spcAft>
                <a:spcPts val="650"/>
              </a:spcAft>
              <a:buNone/>
              <a:defRPr sz="1084">
                <a:solidFill>
                  <a:schemeClr val="tx2"/>
                </a:solidFill>
                <a:latin typeface="Arial" panose="020B0604020202020204" pitchFamily="34" charset="0"/>
                <a:cs typeface="Arial" panose="020B0604020202020204" pitchFamily="34" charset="0"/>
              </a:defRPr>
            </a:lvl4pPr>
            <a:lvl5pPr marL="1000910" indent="0">
              <a:spcBef>
                <a:spcPts val="0"/>
              </a:spcBef>
              <a:spcAft>
                <a:spcPts val="650"/>
              </a:spcAft>
              <a:buFont typeface="Arial" panose="020B0604020202020204" pitchFamily="34" charset="0"/>
              <a:buNone/>
              <a:defRPr sz="868">
                <a:solidFill>
                  <a:schemeClr val="tx2"/>
                </a:solidFill>
                <a:latin typeface="Arial" panose="020B0604020202020204" pitchFamily="34" charset="0"/>
                <a:cs typeface="Arial" panose="020B0604020202020204" pitchFamily="34" charset="0"/>
              </a:defRPr>
            </a:lvl5pPr>
            <a:lvl6pPr marL="1498439" indent="-247788">
              <a:spcBef>
                <a:spcPts val="0"/>
              </a:spcBef>
              <a:spcAft>
                <a:spcPts val="650"/>
              </a:spcAft>
              <a:buFont typeface="Nokia Pure Text" panose="020B0503020202020204" pitchFamily="34" charset="0"/>
              <a:buChar char="‒"/>
              <a:defRPr sz="868" baseline="0">
                <a:solidFill>
                  <a:schemeClr val="tx2"/>
                </a:solidFill>
              </a:defRPr>
            </a:lvl6pPr>
            <a:lvl7pPr marL="1748177">
              <a:spcBef>
                <a:spcPts val="0"/>
              </a:spcBef>
              <a:spcAft>
                <a:spcPts val="650"/>
              </a:spcAft>
              <a:defRPr sz="759">
                <a:solidFill>
                  <a:schemeClr val="tx2"/>
                </a:solidFill>
              </a:defRPr>
            </a:lvl7pPr>
            <a:lvl8pPr marL="1997917">
              <a:spcBef>
                <a:spcPts val="0"/>
              </a:spcBef>
              <a:spcAft>
                <a:spcPts val="650"/>
              </a:spcAft>
              <a:defRPr sz="65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9" name="Footer Placeholder 27"/>
          <p:cNvSpPr>
            <a:spLocks noGrp="1"/>
          </p:cNvSpPr>
          <p:nvPr>
            <p:ph type="ftr" sz="quarter" idx="3"/>
          </p:nvPr>
        </p:nvSpPr>
        <p:spPr>
          <a:xfrm>
            <a:off x="3072005" y="6422400"/>
            <a:ext cx="6048000" cy="163200"/>
          </a:xfrm>
          <a:prstGeom prst="rect">
            <a:avLst/>
          </a:prstGeom>
        </p:spPr>
        <p:txBody>
          <a:bodyPr vert="horz" lIns="0" tIns="0" rIns="0" bIns="0" rtlCol="0" anchor="b"/>
          <a:lstStyle>
            <a:lvl1pPr algn="l">
              <a:defRPr sz="868">
                <a:solidFill>
                  <a:schemeClr val="tx2"/>
                </a:solidFill>
                <a:latin typeface="Arial" panose="020B0604020202020204" pitchFamily="34" charset="0"/>
                <a:ea typeface="Nokia Pure Text Light" panose="020B0304040602060303" pitchFamily="34" charset="0"/>
                <a:cs typeface="Arial" panose="020B0604020202020204" pitchFamily="34" charset="0"/>
              </a:defRPr>
            </a:lvl1pPr>
          </a:lstStyle>
          <a:p>
            <a:endParaRPr lang="en-US"/>
          </a:p>
        </p:txBody>
      </p:sp>
    </p:spTree>
    <p:extLst>
      <p:ext uri="{BB962C8B-B14F-4D97-AF65-F5344CB8AC3E}">
        <p14:creationId xmlns:p14="http://schemas.microsoft.com/office/powerpoint/2010/main" val="374758261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5.xml"/><Relationship Id="rId2" Type="http://schemas.openxmlformats.org/officeDocument/2006/relationships/slideLayout" Target="../slideLayouts/slideLayout14.xml"/><Relationship Id="rId1" Type="http://schemas.openxmlformats.org/officeDocument/2006/relationships/slideLayout" Target="../slideLayouts/slideLayout13.xml"/><Relationship Id="rId5" Type="http://schemas.openxmlformats.org/officeDocument/2006/relationships/image" Target="../media/image2.jpeg"/><Relationship Id="rId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7" name="Title Placeholder 6"/>
          <p:cNvSpPr>
            <a:spLocks noGrp="1"/>
          </p:cNvSpPr>
          <p:nvPr>
            <p:ph type="title"/>
          </p:nvPr>
        </p:nvSpPr>
        <p:spPr>
          <a:xfrm>
            <a:off x="556804" y="374400"/>
            <a:ext cx="11078400" cy="412800"/>
          </a:xfrm>
          <a:prstGeom prst="rect">
            <a:avLst/>
          </a:prstGeom>
        </p:spPr>
        <p:txBody>
          <a:bodyPr vert="horz" lIns="0" tIns="0" rIns="0" bIns="0" rtlCol="0" anchor="t" anchorCtr="0">
            <a:noAutofit/>
          </a:bodyPr>
          <a:lstStyle/>
          <a:p>
            <a:r>
              <a:rPr lang="en-US" noProof="0"/>
              <a:t>Click</a:t>
            </a:r>
            <a:r>
              <a:rPr lang="en-US"/>
              <a:t> to edit Master title slide</a:t>
            </a:r>
          </a:p>
        </p:txBody>
      </p:sp>
      <p:sp>
        <p:nvSpPr>
          <p:cNvPr id="21" name="Slide Number Placeholder 5"/>
          <p:cNvSpPr txBox="1">
            <a:spLocks/>
          </p:cNvSpPr>
          <p:nvPr userDrawn="1"/>
        </p:nvSpPr>
        <p:spPr>
          <a:xfrm>
            <a:off x="558806" y="6452039"/>
            <a:ext cx="336001" cy="133563"/>
          </a:xfrm>
          <a:prstGeom prst="rect">
            <a:avLst/>
          </a:prstGeom>
        </p:spPr>
        <p:txBody>
          <a:bodyPr lIns="0" tIns="0" rIns="0" bIns="0" anchor="b">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68" smtClean="0">
                <a:solidFill>
                  <a:schemeClr val="tx2"/>
                </a:solidFill>
                <a:latin typeface="Arial" panose="020B0604020202020204" pitchFamily="34" charset="0"/>
                <a:ea typeface="Nokia Pure Text Light" panose="020B0304040602060303" pitchFamily="34" charset="0"/>
                <a:cs typeface="Arial" panose="020B0604020202020204" pitchFamily="34" charset="0"/>
              </a:rPr>
              <a:pPr>
                <a:defRPr/>
              </a:pPr>
              <a:t>‹#›</a:t>
            </a:fld>
            <a:endParaRPr lang="en-US" sz="1084" dirty="0">
              <a:solidFill>
                <a:schemeClr val="tx2"/>
              </a:solidFill>
              <a:latin typeface="Arial" panose="020B0604020202020204" pitchFamily="34" charset="0"/>
              <a:ea typeface="Nokia Pure Text Light" panose="020B0304040602060303" pitchFamily="34" charset="0"/>
              <a:cs typeface="Arial" panose="020B0604020202020204" pitchFamily="34" charset="0"/>
            </a:endParaRPr>
          </a:p>
        </p:txBody>
      </p:sp>
    </p:spTree>
    <p:extLst>
      <p:ext uri="{BB962C8B-B14F-4D97-AF65-F5344CB8AC3E}">
        <p14:creationId xmlns:p14="http://schemas.microsoft.com/office/powerpoint/2010/main" val="71587711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2" r:id="rId11"/>
    <p:sldLayoutId id="2147483673" r:id="rId12"/>
  </p:sldLayoutIdLst>
  <p:hf hdr="0" dt="0"/>
  <p:txStyles>
    <p:titleStyle>
      <a:lvl1pPr algn="l" defTabSz="991155" rtl="0" eaLnBrk="1" latinLnBrk="0" hangingPunct="1">
        <a:spcBef>
          <a:spcPct val="0"/>
        </a:spcBef>
        <a:buNone/>
        <a:defRPr sz="2167" kern="1200" baseline="0">
          <a:solidFill>
            <a:schemeClr val="tx1"/>
          </a:solidFill>
          <a:latin typeface="+mj-lt"/>
          <a:ea typeface="+mj-ea"/>
          <a:cs typeface="+mj-cs"/>
        </a:defRPr>
      </a:lvl1pPr>
    </p:titleStyle>
    <p:bodyStyle>
      <a:lvl1pPr marL="371684" indent="-371684" algn="l" defTabSz="991155" rtl="0" eaLnBrk="1" latinLnBrk="0" hangingPunct="1">
        <a:spcBef>
          <a:spcPct val="20000"/>
        </a:spcBef>
        <a:buFont typeface="Arial" panose="020B0604020202020204" pitchFamily="34" charset="0"/>
        <a:buChar char="•"/>
        <a:defRPr sz="3469" kern="1200">
          <a:solidFill>
            <a:schemeClr val="tx1"/>
          </a:solidFill>
          <a:latin typeface="+mn-lt"/>
          <a:ea typeface="+mn-ea"/>
          <a:cs typeface="+mn-cs"/>
        </a:defRPr>
      </a:lvl1pPr>
      <a:lvl2pPr marL="805312" indent="-309735" algn="l" defTabSz="991155" rtl="0" eaLnBrk="1" latinLnBrk="0" hangingPunct="1">
        <a:spcBef>
          <a:spcPct val="20000"/>
        </a:spcBef>
        <a:buFont typeface="Arial" panose="020B0604020202020204" pitchFamily="34" charset="0"/>
        <a:buChar char="–"/>
        <a:defRPr sz="3034" kern="1200">
          <a:solidFill>
            <a:schemeClr val="tx1"/>
          </a:solidFill>
          <a:latin typeface="+mn-lt"/>
          <a:ea typeface="+mn-ea"/>
          <a:cs typeface="+mn-cs"/>
        </a:defRPr>
      </a:lvl2pPr>
      <a:lvl3pPr marL="1238943" indent="-247788" algn="l" defTabSz="991155" rtl="0" eaLnBrk="1" latinLnBrk="0" hangingPunct="1">
        <a:spcBef>
          <a:spcPct val="20000"/>
        </a:spcBef>
        <a:buFont typeface="Arial" panose="020B0604020202020204" pitchFamily="34" charset="0"/>
        <a:buChar char="•"/>
        <a:defRPr sz="2602" kern="1200">
          <a:solidFill>
            <a:schemeClr val="tx1"/>
          </a:solidFill>
          <a:latin typeface="+mn-lt"/>
          <a:ea typeface="+mn-ea"/>
          <a:cs typeface="+mn-cs"/>
        </a:defRPr>
      </a:lvl3pPr>
      <a:lvl4pPr marL="1734520" indent="-247788" algn="l" defTabSz="991155" rtl="0" eaLnBrk="1" latinLnBrk="0" hangingPunct="1">
        <a:spcBef>
          <a:spcPct val="20000"/>
        </a:spcBef>
        <a:buFont typeface="Arial" panose="020B0604020202020204" pitchFamily="34" charset="0"/>
        <a:buChar char="–"/>
        <a:defRPr sz="2167" kern="1200">
          <a:solidFill>
            <a:schemeClr val="tx1"/>
          </a:solidFill>
          <a:latin typeface="+mn-lt"/>
          <a:ea typeface="+mn-ea"/>
          <a:cs typeface="+mn-cs"/>
        </a:defRPr>
      </a:lvl4pPr>
      <a:lvl5pPr marL="2230097" indent="-247788" algn="l" defTabSz="991155" rtl="0" eaLnBrk="1" latinLnBrk="0" hangingPunct="1">
        <a:spcBef>
          <a:spcPct val="20000"/>
        </a:spcBef>
        <a:buFont typeface="Arial" panose="020B0604020202020204" pitchFamily="34" charset="0"/>
        <a:buChar char="»"/>
        <a:defRPr sz="2167" kern="1200">
          <a:solidFill>
            <a:schemeClr val="tx1"/>
          </a:solidFill>
          <a:latin typeface="+mn-lt"/>
          <a:ea typeface="+mn-ea"/>
          <a:cs typeface="+mn-cs"/>
        </a:defRPr>
      </a:lvl5pPr>
      <a:lvl6pPr marL="2725674" indent="-247788" algn="l" defTabSz="991155" rtl="0" eaLnBrk="1" latinLnBrk="0" hangingPunct="1">
        <a:spcBef>
          <a:spcPct val="20000"/>
        </a:spcBef>
        <a:buFont typeface="Arial" panose="020B0604020202020204" pitchFamily="34" charset="0"/>
        <a:buChar char="•"/>
        <a:defRPr sz="2167" kern="1200">
          <a:solidFill>
            <a:schemeClr val="tx1"/>
          </a:solidFill>
          <a:latin typeface="+mn-lt"/>
          <a:ea typeface="+mn-ea"/>
          <a:cs typeface="+mn-cs"/>
        </a:defRPr>
      </a:lvl6pPr>
      <a:lvl7pPr marL="3221252" indent="-247788" algn="l" defTabSz="991155" rtl="0" eaLnBrk="1" latinLnBrk="0" hangingPunct="1">
        <a:spcBef>
          <a:spcPct val="20000"/>
        </a:spcBef>
        <a:buFont typeface="Arial" panose="020B0604020202020204" pitchFamily="34" charset="0"/>
        <a:buChar char="•"/>
        <a:defRPr sz="2167" kern="1200">
          <a:solidFill>
            <a:schemeClr val="tx1"/>
          </a:solidFill>
          <a:latin typeface="+mn-lt"/>
          <a:ea typeface="+mn-ea"/>
          <a:cs typeface="+mn-cs"/>
        </a:defRPr>
      </a:lvl7pPr>
      <a:lvl8pPr marL="3716829" indent="-247788" algn="l" defTabSz="991155" rtl="0" eaLnBrk="1" latinLnBrk="0" hangingPunct="1">
        <a:spcBef>
          <a:spcPct val="20000"/>
        </a:spcBef>
        <a:buFont typeface="Arial" panose="020B0604020202020204" pitchFamily="34" charset="0"/>
        <a:buChar char="•"/>
        <a:defRPr sz="2167" kern="1200">
          <a:solidFill>
            <a:schemeClr val="tx1"/>
          </a:solidFill>
          <a:latin typeface="+mn-lt"/>
          <a:ea typeface="+mn-ea"/>
          <a:cs typeface="+mn-cs"/>
        </a:defRPr>
      </a:lvl8pPr>
      <a:lvl9pPr marL="4212406" indent="-247788" algn="l" defTabSz="991155" rtl="0" eaLnBrk="1" latinLnBrk="0" hangingPunct="1">
        <a:spcBef>
          <a:spcPct val="20000"/>
        </a:spcBef>
        <a:buFont typeface="Arial" panose="020B0604020202020204" pitchFamily="34" charset="0"/>
        <a:buChar char="•"/>
        <a:defRPr sz="2167" kern="1200">
          <a:solidFill>
            <a:schemeClr val="tx1"/>
          </a:solidFill>
          <a:latin typeface="+mn-lt"/>
          <a:ea typeface="+mn-ea"/>
          <a:cs typeface="+mn-cs"/>
        </a:defRPr>
      </a:lvl9pPr>
    </p:bodyStyle>
    <p:otherStyle>
      <a:defPPr>
        <a:defRPr lang="en-US"/>
      </a:defPPr>
      <a:lvl1pPr marL="0" algn="l" defTabSz="991155" rtl="0" eaLnBrk="1" latinLnBrk="0" hangingPunct="1">
        <a:defRPr sz="1951" kern="1200">
          <a:solidFill>
            <a:schemeClr val="tx1"/>
          </a:solidFill>
          <a:latin typeface="+mn-lt"/>
          <a:ea typeface="+mn-ea"/>
          <a:cs typeface="+mn-cs"/>
        </a:defRPr>
      </a:lvl1pPr>
      <a:lvl2pPr marL="495577" algn="l" defTabSz="991155" rtl="0" eaLnBrk="1" latinLnBrk="0" hangingPunct="1">
        <a:defRPr sz="1951" kern="1200">
          <a:solidFill>
            <a:schemeClr val="tx1"/>
          </a:solidFill>
          <a:latin typeface="+mn-lt"/>
          <a:ea typeface="+mn-ea"/>
          <a:cs typeface="+mn-cs"/>
        </a:defRPr>
      </a:lvl2pPr>
      <a:lvl3pPr marL="991155" algn="l" defTabSz="991155" rtl="0" eaLnBrk="1" latinLnBrk="0" hangingPunct="1">
        <a:defRPr sz="1951" kern="1200">
          <a:solidFill>
            <a:schemeClr val="tx1"/>
          </a:solidFill>
          <a:latin typeface="+mn-lt"/>
          <a:ea typeface="+mn-ea"/>
          <a:cs typeface="+mn-cs"/>
        </a:defRPr>
      </a:lvl3pPr>
      <a:lvl4pPr marL="1486731" algn="l" defTabSz="991155" rtl="0" eaLnBrk="1" latinLnBrk="0" hangingPunct="1">
        <a:defRPr sz="1951" kern="1200">
          <a:solidFill>
            <a:schemeClr val="tx1"/>
          </a:solidFill>
          <a:latin typeface="+mn-lt"/>
          <a:ea typeface="+mn-ea"/>
          <a:cs typeface="+mn-cs"/>
        </a:defRPr>
      </a:lvl4pPr>
      <a:lvl5pPr marL="1982308" algn="l" defTabSz="991155" rtl="0" eaLnBrk="1" latinLnBrk="0" hangingPunct="1">
        <a:defRPr sz="1951" kern="1200">
          <a:solidFill>
            <a:schemeClr val="tx1"/>
          </a:solidFill>
          <a:latin typeface="+mn-lt"/>
          <a:ea typeface="+mn-ea"/>
          <a:cs typeface="+mn-cs"/>
        </a:defRPr>
      </a:lvl5pPr>
      <a:lvl6pPr marL="2477886" algn="l" defTabSz="991155" rtl="0" eaLnBrk="1" latinLnBrk="0" hangingPunct="1">
        <a:defRPr sz="1951" kern="1200">
          <a:solidFill>
            <a:schemeClr val="tx1"/>
          </a:solidFill>
          <a:latin typeface="+mn-lt"/>
          <a:ea typeface="+mn-ea"/>
          <a:cs typeface="+mn-cs"/>
        </a:defRPr>
      </a:lvl6pPr>
      <a:lvl7pPr marL="2973463" algn="l" defTabSz="991155" rtl="0" eaLnBrk="1" latinLnBrk="0" hangingPunct="1">
        <a:defRPr sz="1951" kern="1200">
          <a:solidFill>
            <a:schemeClr val="tx1"/>
          </a:solidFill>
          <a:latin typeface="+mn-lt"/>
          <a:ea typeface="+mn-ea"/>
          <a:cs typeface="+mn-cs"/>
        </a:defRPr>
      </a:lvl7pPr>
      <a:lvl8pPr marL="3469041" algn="l" defTabSz="991155" rtl="0" eaLnBrk="1" latinLnBrk="0" hangingPunct="1">
        <a:defRPr sz="1951" kern="1200">
          <a:solidFill>
            <a:schemeClr val="tx1"/>
          </a:solidFill>
          <a:latin typeface="+mn-lt"/>
          <a:ea typeface="+mn-ea"/>
          <a:cs typeface="+mn-cs"/>
        </a:defRPr>
      </a:lvl8pPr>
      <a:lvl9pPr marL="3964618" algn="l" defTabSz="991155" rtl="0" eaLnBrk="1" latinLnBrk="0" hangingPunct="1">
        <a:defRPr sz="1951"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 xmlns:a16="http://schemas.microsoft.com/office/drawing/2014/main" id="{6F88378C-9D96-42E8-92CD-8526DDBF4F3C}"/>
              </a:ext>
            </a:extLst>
          </p:cNvPr>
          <p:cNvSpPr>
            <a:spLocks noGrp="1"/>
          </p:cNvSpPr>
          <p:nvPr>
            <p:ph type="title"/>
          </p:nvPr>
        </p:nvSpPr>
        <p:spPr bwMode="auto">
          <a:xfrm>
            <a:off x="1750488" y="228600"/>
            <a:ext cx="8005233"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7" name="Text Placeholder 2">
            <a:extLst>
              <a:ext uri="{FF2B5EF4-FFF2-40B4-BE49-F238E27FC236}">
                <a16:creationId xmlns="" xmlns:a16="http://schemas.microsoft.com/office/drawing/2014/main" id="{49C4EDCB-B938-42B8-9865-939F84368B62}"/>
              </a:ext>
            </a:extLst>
          </p:cNvPr>
          <p:cNvSpPr>
            <a:spLocks noGrp="1"/>
          </p:cNvSpPr>
          <p:nvPr>
            <p:ph type="body" idx="1"/>
          </p:nvPr>
        </p:nvSpPr>
        <p:spPr bwMode="auto">
          <a:xfrm>
            <a:off x="647703" y="1454152"/>
            <a:ext cx="11184467" cy="4830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 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endParaRPr lang="en-GB" altLang="en-US"/>
          </a:p>
        </p:txBody>
      </p:sp>
      <p:sp>
        <p:nvSpPr>
          <p:cNvPr id="1030" name="Rectangle 15">
            <a:extLst>
              <a:ext uri="{FF2B5EF4-FFF2-40B4-BE49-F238E27FC236}">
                <a16:creationId xmlns="" xmlns:a16="http://schemas.microsoft.com/office/drawing/2014/main" id="{7ECE1BFA-4997-4EE5-ADD7-5FC157887269}"/>
              </a:ext>
            </a:extLst>
          </p:cNvPr>
          <p:cNvSpPr>
            <a:spLocks noChangeArrowheads="1"/>
          </p:cNvSpPr>
          <p:nvPr userDrawn="1"/>
        </p:nvSpPr>
        <p:spPr bwMode="auto">
          <a:xfrm>
            <a:off x="5448305" y="3304123"/>
            <a:ext cx="1042273" cy="2591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084" dirty="0">
                <a:solidFill>
                  <a:schemeClr val="bg1"/>
                </a:solidFill>
              </a:rPr>
              <a:t>© 3GPP 2012</a:t>
            </a:r>
            <a:endParaRPr lang="en-GB" altLang="en-US" sz="1084" dirty="0"/>
          </a:p>
        </p:txBody>
      </p:sp>
      <p:sp>
        <p:nvSpPr>
          <p:cNvPr id="5" name="Slide Number Placeholder 5">
            <a:extLst>
              <a:ext uri="{FF2B5EF4-FFF2-40B4-BE49-F238E27FC236}">
                <a16:creationId xmlns="" xmlns:a16="http://schemas.microsoft.com/office/drawing/2014/main" id="{E1B2C798-C6B2-4522-A8CF-E337BBB7A7E8}"/>
              </a:ext>
            </a:extLst>
          </p:cNvPr>
          <p:cNvSpPr txBox="1">
            <a:spLocks/>
          </p:cNvSpPr>
          <p:nvPr userDrawn="1"/>
        </p:nvSpPr>
        <p:spPr>
          <a:xfrm>
            <a:off x="11816871" y="6644545"/>
            <a:ext cx="336001" cy="133563"/>
          </a:xfrm>
          <a:prstGeom prst="rect">
            <a:avLst/>
          </a:prstGeom>
        </p:spPr>
        <p:txBody>
          <a:bodyPr lIns="0" tIns="0" rIns="0" bIns="0" anchor="b">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68" smtClean="0">
                <a:solidFill>
                  <a:schemeClr val="tx2"/>
                </a:solidFill>
                <a:latin typeface="Arial" panose="020B0604020202020204" pitchFamily="34" charset="0"/>
                <a:ea typeface="Nokia Pure Text Light" panose="020B0304040602060303" pitchFamily="34" charset="0"/>
                <a:cs typeface="Arial" panose="020B0604020202020204" pitchFamily="34" charset="0"/>
              </a:rPr>
              <a:pPr>
                <a:defRPr/>
              </a:pPr>
              <a:t>‹#›</a:t>
            </a:fld>
            <a:endParaRPr lang="en-US" sz="1084" dirty="0">
              <a:solidFill>
                <a:schemeClr val="tx2"/>
              </a:solidFill>
              <a:latin typeface="Arial" panose="020B0604020202020204" pitchFamily="34" charset="0"/>
              <a:ea typeface="Nokia Pure Text Light" panose="020B0304040602060303" pitchFamily="34" charset="0"/>
              <a:cs typeface="Arial" panose="020B0604020202020204" pitchFamily="34" charset="0"/>
            </a:endParaRPr>
          </a:p>
        </p:txBody>
      </p:sp>
    </p:spTree>
    <p:extLst>
      <p:ext uri="{BB962C8B-B14F-4D97-AF65-F5344CB8AC3E}">
        <p14:creationId xmlns:p14="http://schemas.microsoft.com/office/powerpoint/2010/main" val="2430339617"/>
      </p:ext>
    </p:extLst>
  </p:cSld>
  <p:clrMap bg1="lt1" tx1="dk1" bg2="lt2" tx2="dk2" accent1="accent1" accent2="accent2" accent3="accent3" accent4="accent4" accent5="accent5" accent6="accent6" hlink="hlink" folHlink="folHlink"/>
  <p:sldLayoutIdLst>
    <p:sldLayoutId id="2147483692" r:id="rId1"/>
    <p:sldLayoutId id="2147483693" r:id="rId2"/>
    <p:sldLayoutId id="2147483694" r:id="rId3"/>
  </p:sldLayoutIdLst>
  <p:transition spd="slow"/>
  <p:hf hdr="0" ftr="0" dt="0"/>
  <p:txStyles>
    <p:titleStyle>
      <a:lvl1pPr algn="ctr" rtl="0" eaLnBrk="0" fontAlgn="base" hangingPunct="0">
        <a:spcBef>
          <a:spcPct val="0"/>
        </a:spcBef>
        <a:spcAft>
          <a:spcPct val="0"/>
        </a:spcAft>
        <a:defRPr sz="3469">
          <a:solidFill>
            <a:srgbClr val="FF0000"/>
          </a:solidFill>
          <a:latin typeface="+mj-lt"/>
          <a:ea typeface="+mj-ea"/>
          <a:cs typeface="+mj-cs"/>
        </a:defRPr>
      </a:lvl1pPr>
      <a:lvl2pPr algn="ctr" rtl="0" eaLnBrk="0" fontAlgn="base" hangingPunct="0">
        <a:spcBef>
          <a:spcPct val="0"/>
        </a:spcBef>
        <a:spcAft>
          <a:spcPct val="0"/>
        </a:spcAft>
        <a:defRPr sz="3469">
          <a:solidFill>
            <a:srgbClr val="FF0000"/>
          </a:solidFill>
          <a:latin typeface="Calibri" pitchFamily="34" charset="0"/>
        </a:defRPr>
      </a:lvl2pPr>
      <a:lvl3pPr algn="ctr" rtl="0" eaLnBrk="0" fontAlgn="base" hangingPunct="0">
        <a:spcBef>
          <a:spcPct val="0"/>
        </a:spcBef>
        <a:spcAft>
          <a:spcPct val="0"/>
        </a:spcAft>
        <a:defRPr sz="3469">
          <a:solidFill>
            <a:srgbClr val="FF0000"/>
          </a:solidFill>
          <a:latin typeface="Calibri" pitchFamily="34" charset="0"/>
        </a:defRPr>
      </a:lvl3pPr>
      <a:lvl4pPr algn="ctr" rtl="0" eaLnBrk="0" fontAlgn="base" hangingPunct="0">
        <a:spcBef>
          <a:spcPct val="0"/>
        </a:spcBef>
        <a:spcAft>
          <a:spcPct val="0"/>
        </a:spcAft>
        <a:defRPr sz="3469">
          <a:solidFill>
            <a:srgbClr val="FF0000"/>
          </a:solidFill>
          <a:latin typeface="Calibri" pitchFamily="34" charset="0"/>
        </a:defRPr>
      </a:lvl4pPr>
      <a:lvl5pPr algn="ctr" rtl="0" eaLnBrk="0" fontAlgn="base" hangingPunct="0">
        <a:spcBef>
          <a:spcPct val="0"/>
        </a:spcBef>
        <a:spcAft>
          <a:spcPct val="0"/>
        </a:spcAft>
        <a:defRPr sz="3469">
          <a:solidFill>
            <a:srgbClr val="FF0000"/>
          </a:solidFill>
          <a:latin typeface="Calibri" pitchFamily="34" charset="0"/>
        </a:defRPr>
      </a:lvl5pPr>
      <a:lvl6pPr marL="495577" algn="ctr" rtl="0" eaLnBrk="0" fontAlgn="base" hangingPunct="0">
        <a:spcBef>
          <a:spcPct val="0"/>
        </a:spcBef>
        <a:spcAft>
          <a:spcPct val="0"/>
        </a:spcAft>
        <a:defRPr sz="3469">
          <a:solidFill>
            <a:srgbClr val="FF0000"/>
          </a:solidFill>
          <a:latin typeface="Calibri" pitchFamily="34" charset="0"/>
        </a:defRPr>
      </a:lvl6pPr>
      <a:lvl7pPr marL="991155" algn="ctr" rtl="0" eaLnBrk="0" fontAlgn="base" hangingPunct="0">
        <a:spcBef>
          <a:spcPct val="0"/>
        </a:spcBef>
        <a:spcAft>
          <a:spcPct val="0"/>
        </a:spcAft>
        <a:defRPr sz="3469">
          <a:solidFill>
            <a:srgbClr val="FF0000"/>
          </a:solidFill>
          <a:latin typeface="Calibri" pitchFamily="34" charset="0"/>
        </a:defRPr>
      </a:lvl7pPr>
      <a:lvl8pPr marL="1486731" algn="ctr" rtl="0" eaLnBrk="0" fontAlgn="base" hangingPunct="0">
        <a:spcBef>
          <a:spcPct val="0"/>
        </a:spcBef>
        <a:spcAft>
          <a:spcPct val="0"/>
        </a:spcAft>
        <a:defRPr sz="3469">
          <a:solidFill>
            <a:srgbClr val="FF0000"/>
          </a:solidFill>
          <a:latin typeface="Calibri" pitchFamily="34" charset="0"/>
        </a:defRPr>
      </a:lvl8pPr>
      <a:lvl9pPr marL="1982308" algn="ctr" rtl="0" eaLnBrk="0" fontAlgn="base" hangingPunct="0">
        <a:spcBef>
          <a:spcPct val="0"/>
        </a:spcBef>
        <a:spcAft>
          <a:spcPct val="0"/>
        </a:spcAft>
        <a:defRPr sz="3469">
          <a:solidFill>
            <a:srgbClr val="FF0000"/>
          </a:solidFill>
          <a:latin typeface="Calibri" pitchFamily="34" charset="0"/>
        </a:defRPr>
      </a:lvl9pPr>
    </p:titleStyle>
    <p:bodyStyle>
      <a:lvl1pPr marL="371684" indent="-371684" algn="l" rtl="0" eaLnBrk="0" fontAlgn="base" hangingPunct="0">
        <a:spcBef>
          <a:spcPct val="20000"/>
        </a:spcBef>
        <a:spcAft>
          <a:spcPct val="0"/>
        </a:spcAft>
        <a:buBlip>
          <a:blip r:embed="rId5"/>
        </a:buBlip>
        <a:defRPr sz="3034">
          <a:solidFill>
            <a:schemeClr val="tx1"/>
          </a:solidFill>
          <a:latin typeface="+mn-lt"/>
          <a:ea typeface="+mn-ea"/>
          <a:cs typeface="+mn-cs"/>
        </a:defRPr>
      </a:lvl1pPr>
      <a:lvl2pPr marL="805312" indent="-309735" algn="l" rtl="0" eaLnBrk="0" fontAlgn="base" hangingPunct="0">
        <a:spcBef>
          <a:spcPct val="20000"/>
        </a:spcBef>
        <a:spcAft>
          <a:spcPct val="0"/>
        </a:spcAft>
        <a:buClr>
          <a:srgbClr val="C00000"/>
        </a:buClr>
        <a:buFont typeface="Arial" panose="020B0604020202020204" pitchFamily="34" charset="0"/>
        <a:buChar char="•"/>
        <a:defRPr sz="2602">
          <a:solidFill>
            <a:schemeClr val="tx1"/>
          </a:solidFill>
          <a:latin typeface="+mn-lt"/>
        </a:defRPr>
      </a:lvl2pPr>
      <a:lvl3pPr marL="1238943" indent="-247788" algn="l" rtl="0" eaLnBrk="0" fontAlgn="base" hangingPunct="0">
        <a:spcBef>
          <a:spcPct val="20000"/>
        </a:spcBef>
        <a:spcAft>
          <a:spcPct val="0"/>
        </a:spcAft>
        <a:buFont typeface="Arial" panose="020B0604020202020204" pitchFamily="34" charset="0"/>
        <a:buChar char="•"/>
        <a:defRPr sz="2167">
          <a:solidFill>
            <a:schemeClr val="tx1"/>
          </a:solidFill>
          <a:latin typeface="+mn-lt"/>
        </a:defRPr>
      </a:lvl3pPr>
      <a:lvl4pPr marL="1734520" indent="-247788" algn="l" rtl="0" eaLnBrk="0" fontAlgn="base" hangingPunct="0">
        <a:spcBef>
          <a:spcPct val="20000"/>
        </a:spcBef>
        <a:spcAft>
          <a:spcPct val="0"/>
        </a:spcAft>
        <a:buFont typeface="Arial" panose="020B0604020202020204" pitchFamily="34" charset="0"/>
        <a:buChar char="–"/>
        <a:defRPr sz="2167">
          <a:solidFill>
            <a:schemeClr val="tx1"/>
          </a:solidFill>
          <a:latin typeface="+mn-lt"/>
        </a:defRPr>
      </a:lvl4pPr>
      <a:lvl5pPr marL="2230097" indent="-247788" algn="l" rtl="0" eaLnBrk="0" fontAlgn="base" hangingPunct="0">
        <a:spcBef>
          <a:spcPct val="20000"/>
        </a:spcBef>
        <a:spcAft>
          <a:spcPct val="0"/>
        </a:spcAft>
        <a:buFont typeface="Arial" panose="020B0604020202020204" pitchFamily="34" charset="0"/>
        <a:buChar char="»"/>
        <a:defRPr sz="1733">
          <a:solidFill>
            <a:schemeClr val="tx1"/>
          </a:solidFill>
          <a:latin typeface="+mn-lt"/>
        </a:defRPr>
      </a:lvl5pPr>
      <a:lvl6pPr marL="2725674" indent="-247788" algn="l" rtl="0" eaLnBrk="0" fontAlgn="base" hangingPunct="0">
        <a:spcBef>
          <a:spcPct val="20000"/>
        </a:spcBef>
        <a:spcAft>
          <a:spcPct val="0"/>
        </a:spcAft>
        <a:buFont typeface="Arial" charset="0"/>
        <a:buChar char="»"/>
        <a:defRPr sz="1733">
          <a:solidFill>
            <a:schemeClr val="tx1"/>
          </a:solidFill>
          <a:latin typeface="+mn-lt"/>
        </a:defRPr>
      </a:lvl6pPr>
      <a:lvl7pPr marL="3221252" indent="-247788" algn="l" rtl="0" eaLnBrk="0" fontAlgn="base" hangingPunct="0">
        <a:spcBef>
          <a:spcPct val="20000"/>
        </a:spcBef>
        <a:spcAft>
          <a:spcPct val="0"/>
        </a:spcAft>
        <a:buFont typeface="Arial" charset="0"/>
        <a:buChar char="»"/>
        <a:defRPr sz="1733">
          <a:solidFill>
            <a:schemeClr val="tx1"/>
          </a:solidFill>
          <a:latin typeface="+mn-lt"/>
        </a:defRPr>
      </a:lvl7pPr>
      <a:lvl8pPr marL="3716829" indent="-247788" algn="l" rtl="0" eaLnBrk="0" fontAlgn="base" hangingPunct="0">
        <a:spcBef>
          <a:spcPct val="20000"/>
        </a:spcBef>
        <a:spcAft>
          <a:spcPct val="0"/>
        </a:spcAft>
        <a:buFont typeface="Arial" charset="0"/>
        <a:buChar char="»"/>
        <a:defRPr sz="1733">
          <a:solidFill>
            <a:schemeClr val="tx1"/>
          </a:solidFill>
          <a:latin typeface="+mn-lt"/>
        </a:defRPr>
      </a:lvl8pPr>
      <a:lvl9pPr marL="4212406" indent="-247788" algn="l" rtl="0" eaLnBrk="0" fontAlgn="base" hangingPunct="0">
        <a:spcBef>
          <a:spcPct val="20000"/>
        </a:spcBef>
        <a:spcAft>
          <a:spcPct val="0"/>
        </a:spcAft>
        <a:buFont typeface="Arial" charset="0"/>
        <a:buChar char="»"/>
        <a:defRPr sz="1733">
          <a:solidFill>
            <a:schemeClr val="tx1"/>
          </a:solidFill>
          <a:latin typeface="+mn-lt"/>
        </a:defRPr>
      </a:lvl9pPr>
    </p:bodyStyle>
    <p:otherStyle>
      <a:defPPr>
        <a:defRPr lang="en-US"/>
      </a:defPPr>
      <a:lvl1pPr marL="0" algn="l" defTabSz="991155" rtl="0" eaLnBrk="1" latinLnBrk="0" hangingPunct="1">
        <a:defRPr sz="1951" kern="1200">
          <a:solidFill>
            <a:schemeClr val="tx1"/>
          </a:solidFill>
          <a:latin typeface="+mn-lt"/>
          <a:ea typeface="+mn-ea"/>
          <a:cs typeface="+mn-cs"/>
        </a:defRPr>
      </a:lvl1pPr>
      <a:lvl2pPr marL="495577" algn="l" defTabSz="991155" rtl="0" eaLnBrk="1" latinLnBrk="0" hangingPunct="1">
        <a:defRPr sz="1951" kern="1200">
          <a:solidFill>
            <a:schemeClr val="tx1"/>
          </a:solidFill>
          <a:latin typeface="+mn-lt"/>
          <a:ea typeface="+mn-ea"/>
          <a:cs typeface="+mn-cs"/>
        </a:defRPr>
      </a:lvl2pPr>
      <a:lvl3pPr marL="991155" algn="l" defTabSz="991155" rtl="0" eaLnBrk="1" latinLnBrk="0" hangingPunct="1">
        <a:defRPr sz="1951" kern="1200">
          <a:solidFill>
            <a:schemeClr val="tx1"/>
          </a:solidFill>
          <a:latin typeface="+mn-lt"/>
          <a:ea typeface="+mn-ea"/>
          <a:cs typeface="+mn-cs"/>
        </a:defRPr>
      </a:lvl3pPr>
      <a:lvl4pPr marL="1486731" algn="l" defTabSz="991155" rtl="0" eaLnBrk="1" latinLnBrk="0" hangingPunct="1">
        <a:defRPr sz="1951" kern="1200">
          <a:solidFill>
            <a:schemeClr val="tx1"/>
          </a:solidFill>
          <a:latin typeface="+mn-lt"/>
          <a:ea typeface="+mn-ea"/>
          <a:cs typeface="+mn-cs"/>
        </a:defRPr>
      </a:lvl4pPr>
      <a:lvl5pPr marL="1982308" algn="l" defTabSz="991155" rtl="0" eaLnBrk="1" latinLnBrk="0" hangingPunct="1">
        <a:defRPr sz="1951" kern="1200">
          <a:solidFill>
            <a:schemeClr val="tx1"/>
          </a:solidFill>
          <a:latin typeface="+mn-lt"/>
          <a:ea typeface="+mn-ea"/>
          <a:cs typeface="+mn-cs"/>
        </a:defRPr>
      </a:lvl5pPr>
      <a:lvl6pPr marL="2477886" algn="l" defTabSz="991155" rtl="0" eaLnBrk="1" latinLnBrk="0" hangingPunct="1">
        <a:defRPr sz="1951" kern="1200">
          <a:solidFill>
            <a:schemeClr val="tx1"/>
          </a:solidFill>
          <a:latin typeface="+mn-lt"/>
          <a:ea typeface="+mn-ea"/>
          <a:cs typeface="+mn-cs"/>
        </a:defRPr>
      </a:lvl6pPr>
      <a:lvl7pPr marL="2973463" algn="l" defTabSz="991155" rtl="0" eaLnBrk="1" latinLnBrk="0" hangingPunct="1">
        <a:defRPr sz="1951" kern="1200">
          <a:solidFill>
            <a:schemeClr val="tx1"/>
          </a:solidFill>
          <a:latin typeface="+mn-lt"/>
          <a:ea typeface="+mn-ea"/>
          <a:cs typeface="+mn-cs"/>
        </a:defRPr>
      </a:lvl7pPr>
      <a:lvl8pPr marL="3469041" algn="l" defTabSz="991155" rtl="0" eaLnBrk="1" latinLnBrk="0" hangingPunct="1">
        <a:defRPr sz="1951" kern="1200">
          <a:solidFill>
            <a:schemeClr val="tx1"/>
          </a:solidFill>
          <a:latin typeface="+mn-lt"/>
          <a:ea typeface="+mn-ea"/>
          <a:cs typeface="+mn-cs"/>
        </a:defRPr>
      </a:lvl8pPr>
      <a:lvl9pPr marL="3964618" algn="l" defTabSz="991155" rtl="0" eaLnBrk="1" latinLnBrk="0" hangingPunct="1">
        <a:defRPr sz="1951"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4.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D5F8CA0F-D8F1-4A1D-B054-9C9D5323BB36}"/>
              </a:ext>
            </a:extLst>
          </p:cNvPr>
          <p:cNvSpPr>
            <a:spLocks noGrp="1"/>
          </p:cNvSpPr>
          <p:nvPr>
            <p:ph type="ctrTitle"/>
          </p:nvPr>
        </p:nvSpPr>
        <p:spPr/>
        <p:txBody>
          <a:bodyPr/>
          <a:lstStyle/>
          <a:p>
            <a:r>
              <a:rPr lang="en-US" dirty="0">
                <a:solidFill>
                  <a:schemeClr val="tx1"/>
                </a:solidFill>
              </a:rPr>
              <a:t>SA2 Work Planning</a:t>
            </a:r>
          </a:p>
        </p:txBody>
      </p:sp>
      <p:sp>
        <p:nvSpPr>
          <p:cNvPr id="3" name="Subtitle 2">
            <a:extLst>
              <a:ext uri="{FF2B5EF4-FFF2-40B4-BE49-F238E27FC236}">
                <a16:creationId xmlns="" xmlns:a16="http://schemas.microsoft.com/office/drawing/2014/main" id="{D0131E32-5769-4333-B8D6-800B757A4D6C}"/>
              </a:ext>
            </a:extLst>
          </p:cNvPr>
          <p:cNvSpPr>
            <a:spLocks noGrp="1"/>
          </p:cNvSpPr>
          <p:nvPr>
            <p:ph type="subTitle" idx="1"/>
          </p:nvPr>
        </p:nvSpPr>
        <p:spPr>
          <a:xfrm>
            <a:off x="1261410" y="3568414"/>
            <a:ext cx="9669180" cy="1424938"/>
          </a:xfrm>
        </p:spPr>
        <p:txBody>
          <a:bodyPr/>
          <a:lstStyle/>
          <a:p>
            <a:r>
              <a:rPr lang="en-US" dirty="0" smtClean="0"/>
              <a:t>Andy Bennett</a:t>
            </a:r>
            <a:endParaRPr lang="en-US" dirty="0"/>
          </a:p>
          <a:p>
            <a:r>
              <a:rPr lang="en-US" dirty="0"/>
              <a:t>SA2 Chair</a:t>
            </a:r>
          </a:p>
        </p:txBody>
      </p:sp>
      <p:sp>
        <p:nvSpPr>
          <p:cNvPr id="7" name="TextBox 6">
            <a:extLst>
              <a:ext uri="{FF2B5EF4-FFF2-40B4-BE49-F238E27FC236}">
                <a16:creationId xmlns="" xmlns:a16="http://schemas.microsoft.com/office/drawing/2014/main" id="{BD4C07CE-5B29-4702-9D1C-D0C398AA13C3}"/>
              </a:ext>
            </a:extLst>
          </p:cNvPr>
          <p:cNvSpPr txBox="1"/>
          <p:nvPr/>
        </p:nvSpPr>
        <p:spPr>
          <a:xfrm>
            <a:off x="5622284" y="822255"/>
            <a:ext cx="6460672" cy="632353"/>
          </a:xfrm>
          <a:prstGeom prst="rect">
            <a:avLst/>
          </a:prstGeom>
          <a:noFill/>
        </p:spPr>
        <p:txBody>
          <a:bodyPr wrap="square">
            <a:spAutoFit/>
          </a:bodyPr>
          <a:lstStyle/>
          <a:p>
            <a:pPr hangingPunct="0">
              <a:spcAft>
                <a:spcPts val="732"/>
              </a:spcAft>
              <a:tabLst>
                <a:tab pos="4975666" algn="r"/>
              </a:tabLst>
            </a:pPr>
            <a:r>
              <a:rPr lang="en-GB" sz="1463" b="1" dirty="0">
                <a:solidFill>
                  <a:srgbClr val="000000"/>
                </a:solidFill>
                <a:latin typeface="Arial" panose="020B0604020202020204" pitchFamily="34" charset="0"/>
                <a:ea typeface="SimSun" panose="02010600030101010101" pitchFamily="2" charset="-122"/>
              </a:rPr>
              <a:t>SA WG2 Meeting #</a:t>
            </a:r>
            <a:r>
              <a:rPr lang="en-GB" sz="1463" b="1" dirty="0" smtClean="0">
                <a:solidFill>
                  <a:srgbClr val="000000"/>
                </a:solidFill>
                <a:latin typeface="Arial" panose="020B0604020202020204" pitchFamily="34" charset="0"/>
                <a:ea typeface="SimSun" panose="02010600030101010101" pitchFamily="2" charset="-122"/>
              </a:rPr>
              <a:t>162 Changsha</a:t>
            </a:r>
            <a:r>
              <a:rPr lang="en-GB" sz="1463" b="1">
                <a:solidFill>
                  <a:srgbClr val="000000"/>
                </a:solidFill>
                <a:latin typeface="Arial" panose="020B0604020202020204" pitchFamily="34" charset="0"/>
                <a:ea typeface="SimSun" panose="02010600030101010101" pitchFamily="2" charset="-122"/>
              </a:rPr>
              <a:t>	</a:t>
            </a:r>
            <a:r>
              <a:rPr lang="en-GB" sz="1463" b="1" smtClean="0">
                <a:solidFill>
                  <a:srgbClr val="000000"/>
                </a:solidFill>
                <a:latin typeface="Arial" panose="020B0604020202020204" pitchFamily="34" charset="0"/>
                <a:ea typeface="SimSun" panose="02010600030101010101" pitchFamily="2" charset="-122"/>
              </a:rPr>
              <a:t>S2-2405526</a:t>
            </a:r>
          </a:p>
          <a:p>
            <a:pPr hangingPunct="0">
              <a:spcAft>
                <a:spcPts val="732"/>
              </a:spcAft>
              <a:tabLst>
                <a:tab pos="4975666" algn="r"/>
              </a:tabLst>
            </a:pPr>
            <a:r>
              <a:rPr lang="en-GB" sz="1463" b="1" smtClean="0">
                <a:solidFill>
                  <a:srgbClr val="000000"/>
                </a:solidFill>
                <a:latin typeface="Arial" panose="020B0604020202020204" pitchFamily="34" charset="0"/>
                <a:ea typeface="SimSun" panose="02010600030101010101" pitchFamily="2" charset="-122"/>
              </a:rPr>
              <a:t>April </a:t>
            </a:r>
            <a:r>
              <a:rPr lang="en-GB" sz="1463" b="1" dirty="0">
                <a:solidFill>
                  <a:srgbClr val="000000"/>
                </a:solidFill>
                <a:latin typeface="Arial" panose="020B0604020202020204" pitchFamily="34" charset="0"/>
                <a:ea typeface="SimSun" panose="02010600030101010101" pitchFamily="2" charset="-122"/>
              </a:rPr>
              <a:t>15 – April 19, 2024</a:t>
            </a:r>
            <a:endParaRPr lang="en-US" sz="1463" dirty="0"/>
          </a:p>
        </p:txBody>
      </p:sp>
    </p:spTree>
    <p:extLst>
      <p:ext uri="{BB962C8B-B14F-4D97-AF65-F5344CB8AC3E}">
        <p14:creationId xmlns:p14="http://schemas.microsoft.com/office/powerpoint/2010/main" val="399343419"/>
      </p:ext>
    </p:extLst>
  </p:cSld>
  <p:clrMapOvr>
    <a:masterClrMapping/>
  </p:clrMapOvr>
  <p:transition spd="slow"/>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02888" y="2692400"/>
            <a:ext cx="8005233" cy="1143000"/>
          </a:xfrm>
        </p:spPr>
        <p:txBody>
          <a:bodyPr/>
          <a:lstStyle/>
          <a:p>
            <a:r>
              <a:rPr lang="en-US" sz="4400" dirty="0" smtClean="0">
                <a:solidFill>
                  <a:schemeClr val="tx1"/>
                </a:solidFill>
              </a:rPr>
              <a:t>Meetings in Q2 2024</a:t>
            </a:r>
            <a:endParaRPr lang="en-US" sz="4400" dirty="0">
              <a:solidFill>
                <a:schemeClr val="tx1"/>
              </a:solidFill>
            </a:endParaRPr>
          </a:p>
        </p:txBody>
      </p:sp>
    </p:spTree>
    <p:extLst>
      <p:ext uri="{BB962C8B-B14F-4D97-AF65-F5344CB8AC3E}">
        <p14:creationId xmlns:p14="http://schemas.microsoft.com/office/powerpoint/2010/main" val="4113355625"/>
      </p:ext>
    </p:extLst>
  </p:cSld>
  <p:clrMapOvr>
    <a:masterClrMapping/>
  </p:clrMapOvr>
  <p:transition spd="slow"/>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 xmlns:a16="http://schemas.microsoft.com/office/drawing/2014/main" id="{AA107368-5183-463D-A752-842B7A9C5A78}"/>
              </a:ext>
            </a:extLst>
          </p:cNvPr>
          <p:cNvSpPr txBox="1">
            <a:spLocks/>
          </p:cNvSpPr>
          <p:nvPr/>
        </p:nvSpPr>
        <p:spPr>
          <a:xfrm>
            <a:off x="2428001" y="319172"/>
            <a:ext cx="6508595" cy="929308"/>
          </a:xfrm>
          <a:prstGeom prst="rect">
            <a:avLst/>
          </a:prstGeom>
        </p:spPr>
        <p:txBody>
          <a:bodyPr wrap="square" anchor="ctr">
            <a:normAutofit/>
          </a:bodyPr>
          <a:lstStyle>
            <a:lvl1pPr algn="l" defTabSz="1219133" rtl="0" eaLnBrk="1" latinLnBrk="0" hangingPunct="1">
              <a:spcBef>
                <a:spcPct val="0"/>
              </a:spcBef>
              <a:buNone/>
              <a:defRPr sz="2666" kern="1200" baseline="0">
                <a:solidFill>
                  <a:schemeClr val="tx1"/>
                </a:solidFill>
                <a:latin typeface="+mj-lt"/>
                <a:ea typeface="+mj-ea"/>
                <a:cs typeface="+mj-cs"/>
              </a:defRPr>
            </a:lvl1pPr>
          </a:lstStyle>
          <a:p>
            <a:pPr algn="ctr"/>
            <a:r>
              <a:rPr lang="en-US" sz="2800" dirty="0" smtClean="0">
                <a:solidFill>
                  <a:schemeClr val="tx2"/>
                </a:solidFill>
              </a:rPr>
              <a:t>SA2#162 </a:t>
            </a:r>
            <a:r>
              <a:rPr lang="en-US" sz="2800" dirty="0">
                <a:solidFill>
                  <a:schemeClr val="tx2"/>
                </a:solidFill>
              </a:rPr>
              <a:t>Dates/Agenda</a:t>
            </a:r>
          </a:p>
        </p:txBody>
      </p:sp>
      <p:sp>
        <p:nvSpPr>
          <p:cNvPr id="6" name="Content Placeholder 2">
            <a:extLst>
              <a:ext uri="{FF2B5EF4-FFF2-40B4-BE49-F238E27FC236}">
                <a16:creationId xmlns="" xmlns:a16="http://schemas.microsoft.com/office/drawing/2014/main" id="{0B8726E9-E2A7-4EE1-8398-AFAED8E38BCC}"/>
              </a:ext>
            </a:extLst>
          </p:cNvPr>
          <p:cNvSpPr txBox="1">
            <a:spLocks/>
          </p:cNvSpPr>
          <p:nvPr/>
        </p:nvSpPr>
        <p:spPr>
          <a:xfrm>
            <a:off x="585028" y="1424066"/>
            <a:ext cx="5042298" cy="4655906"/>
          </a:xfrm>
          <a:prstGeom prst="rect">
            <a:avLst/>
          </a:prstGeom>
        </p:spPr>
        <p:txBody>
          <a:bodyPr/>
          <a:lstStyle>
            <a:lvl1pPr marL="457176" indent="-457176" algn="l" defTabSz="1219133" rtl="0" eaLnBrk="1" latinLnBrk="0" hangingPunct="1">
              <a:spcBef>
                <a:spcPct val="20000"/>
              </a:spcBef>
              <a:buFont typeface="Arial" panose="020B0604020202020204" pitchFamily="34" charset="0"/>
              <a:buChar char="•"/>
              <a:defRPr sz="4267" kern="1200">
                <a:solidFill>
                  <a:schemeClr val="tx1"/>
                </a:solidFill>
                <a:latin typeface="+mn-lt"/>
                <a:ea typeface="+mn-ea"/>
                <a:cs typeface="+mn-cs"/>
              </a:defRPr>
            </a:lvl1pPr>
            <a:lvl2pPr marL="990544" indent="-380978" algn="l" defTabSz="1219133" rtl="0" eaLnBrk="1" latinLnBrk="0" hangingPunct="1">
              <a:spcBef>
                <a:spcPct val="20000"/>
              </a:spcBef>
              <a:buFont typeface="Arial" panose="020B0604020202020204" pitchFamily="34" charset="0"/>
              <a:buChar char="–"/>
              <a:defRPr sz="3732" kern="1200">
                <a:solidFill>
                  <a:schemeClr val="tx1"/>
                </a:solidFill>
                <a:latin typeface="+mn-lt"/>
                <a:ea typeface="+mn-ea"/>
                <a:cs typeface="+mn-cs"/>
              </a:defRPr>
            </a:lvl2pPr>
            <a:lvl3pPr marL="1523915" indent="-304782" algn="l" defTabSz="1219133" rtl="0" eaLnBrk="1" latinLnBrk="0" hangingPunct="1">
              <a:spcBef>
                <a:spcPct val="20000"/>
              </a:spcBef>
              <a:buFont typeface="Arial" panose="020B0604020202020204" pitchFamily="34" charset="0"/>
              <a:buChar char="•"/>
              <a:defRPr sz="3201" kern="1200">
                <a:solidFill>
                  <a:schemeClr val="tx1"/>
                </a:solidFill>
                <a:latin typeface="+mn-lt"/>
                <a:ea typeface="+mn-ea"/>
                <a:cs typeface="+mn-cs"/>
              </a:defRPr>
            </a:lvl3pPr>
            <a:lvl4pPr marL="2133481" indent="-304782" algn="l" defTabSz="1219133" rtl="0" eaLnBrk="1" latinLnBrk="0" hangingPunct="1">
              <a:spcBef>
                <a:spcPct val="20000"/>
              </a:spcBef>
              <a:buFont typeface="Arial" panose="020B0604020202020204" pitchFamily="34" charset="0"/>
              <a:buChar char="–"/>
              <a:defRPr sz="2666" kern="1200">
                <a:solidFill>
                  <a:schemeClr val="tx1"/>
                </a:solidFill>
                <a:latin typeface="+mn-lt"/>
                <a:ea typeface="+mn-ea"/>
                <a:cs typeface="+mn-cs"/>
              </a:defRPr>
            </a:lvl4pPr>
            <a:lvl5pPr marL="2743047" indent="-304782" algn="l" defTabSz="1219133" rtl="0" eaLnBrk="1" latinLnBrk="0" hangingPunct="1">
              <a:spcBef>
                <a:spcPct val="20000"/>
              </a:spcBef>
              <a:buFont typeface="Arial" panose="020B0604020202020204" pitchFamily="34" charset="0"/>
              <a:buChar char="»"/>
              <a:defRPr sz="2666" kern="1200">
                <a:solidFill>
                  <a:schemeClr val="tx1"/>
                </a:solidFill>
                <a:latin typeface="+mn-lt"/>
                <a:ea typeface="+mn-ea"/>
                <a:cs typeface="+mn-cs"/>
              </a:defRPr>
            </a:lvl5pPr>
            <a:lvl6pPr marL="3352613" indent="-304782" algn="l" defTabSz="1219133" rtl="0" eaLnBrk="1" latinLnBrk="0" hangingPunct="1">
              <a:spcBef>
                <a:spcPct val="20000"/>
              </a:spcBef>
              <a:buFont typeface="Arial" panose="020B0604020202020204" pitchFamily="34" charset="0"/>
              <a:buChar char="•"/>
              <a:defRPr sz="2666" kern="1200">
                <a:solidFill>
                  <a:schemeClr val="tx1"/>
                </a:solidFill>
                <a:latin typeface="+mn-lt"/>
                <a:ea typeface="+mn-ea"/>
                <a:cs typeface="+mn-cs"/>
              </a:defRPr>
            </a:lvl6pPr>
            <a:lvl7pPr marL="3962179" indent="-304782" algn="l" defTabSz="1219133" rtl="0" eaLnBrk="1" latinLnBrk="0" hangingPunct="1">
              <a:spcBef>
                <a:spcPct val="20000"/>
              </a:spcBef>
              <a:buFont typeface="Arial" panose="020B0604020202020204" pitchFamily="34" charset="0"/>
              <a:buChar char="•"/>
              <a:defRPr sz="2666" kern="1200">
                <a:solidFill>
                  <a:schemeClr val="tx1"/>
                </a:solidFill>
                <a:latin typeface="+mn-lt"/>
                <a:ea typeface="+mn-ea"/>
                <a:cs typeface="+mn-cs"/>
              </a:defRPr>
            </a:lvl7pPr>
            <a:lvl8pPr marL="4571745" indent="-304782" algn="l" defTabSz="1219133" rtl="0" eaLnBrk="1" latinLnBrk="0" hangingPunct="1">
              <a:spcBef>
                <a:spcPct val="20000"/>
              </a:spcBef>
              <a:buFont typeface="Arial" panose="020B0604020202020204" pitchFamily="34" charset="0"/>
              <a:buChar char="•"/>
              <a:defRPr sz="2666" kern="1200">
                <a:solidFill>
                  <a:schemeClr val="tx1"/>
                </a:solidFill>
                <a:latin typeface="+mn-lt"/>
                <a:ea typeface="+mn-ea"/>
                <a:cs typeface="+mn-cs"/>
              </a:defRPr>
            </a:lvl8pPr>
            <a:lvl9pPr marL="5181311" indent="-304782" algn="l" defTabSz="1219133" rtl="0" eaLnBrk="1" latinLnBrk="0" hangingPunct="1">
              <a:spcBef>
                <a:spcPct val="20000"/>
              </a:spcBef>
              <a:buFont typeface="Arial" panose="020B0604020202020204" pitchFamily="34" charset="0"/>
              <a:buChar char="•"/>
              <a:defRPr sz="2666" kern="1200">
                <a:solidFill>
                  <a:schemeClr val="tx1"/>
                </a:solidFill>
                <a:latin typeface="+mn-lt"/>
                <a:ea typeface="+mn-ea"/>
                <a:cs typeface="+mn-cs"/>
              </a:defRPr>
            </a:lvl9pPr>
          </a:lstStyle>
          <a:p>
            <a:pPr>
              <a:lnSpc>
                <a:spcPct val="110000"/>
              </a:lnSpc>
              <a:defRPr/>
            </a:pPr>
            <a:r>
              <a:rPr lang="en-US" sz="1626" dirty="0" smtClean="0">
                <a:solidFill>
                  <a:schemeClr val="tx2"/>
                </a:solidFill>
              </a:rPr>
              <a:t>SA2#162 </a:t>
            </a:r>
            <a:r>
              <a:rPr lang="en-US" sz="1626" dirty="0">
                <a:solidFill>
                  <a:schemeClr val="tx2"/>
                </a:solidFill>
              </a:rPr>
              <a:t>will be a F2F ordinary meeting</a:t>
            </a:r>
          </a:p>
          <a:p>
            <a:pPr>
              <a:lnSpc>
                <a:spcPct val="110000"/>
              </a:lnSpc>
              <a:defRPr/>
            </a:pPr>
            <a:r>
              <a:rPr lang="en-US" sz="1626" dirty="0">
                <a:solidFill>
                  <a:schemeClr val="tx2"/>
                </a:solidFill>
              </a:rPr>
              <a:t>Preliminary Agenda (subjected to changes): </a:t>
            </a:r>
          </a:p>
          <a:p>
            <a:pPr marL="619491" lvl="1" indent="-247796">
              <a:lnSpc>
                <a:spcPct val="110000"/>
              </a:lnSpc>
              <a:defRPr/>
            </a:pPr>
            <a:r>
              <a:rPr lang="en-US" sz="1626" dirty="0">
                <a:solidFill>
                  <a:schemeClr val="tx2"/>
                </a:solidFill>
              </a:rPr>
              <a:t>AI 4.1: Incoming LSs on all agenda items</a:t>
            </a:r>
          </a:p>
          <a:p>
            <a:pPr marL="619491" lvl="1" indent="-247796">
              <a:lnSpc>
                <a:spcPct val="110000"/>
              </a:lnSpc>
              <a:defRPr/>
            </a:pPr>
            <a:r>
              <a:rPr lang="en-US" sz="1626" dirty="0">
                <a:solidFill>
                  <a:schemeClr val="tx2"/>
                </a:solidFill>
              </a:rPr>
              <a:t>AI 4.2: inclusive language for 2G/3G specs</a:t>
            </a:r>
          </a:p>
          <a:p>
            <a:pPr marL="619491" lvl="1" indent="-247796">
              <a:lnSpc>
                <a:spcPct val="110000"/>
              </a:lnSpc>
              <a:defRPr/>
            </a:pPr>
            <a:r>
              <a:rPr lang="en-US" sz="1626" dirty="0">
                <a:solidFill>
                  <a:schemeClr val="tx2"/>
                </a:solidFill>
              </a:rPr>
              <a:t>AI 5.X, 6.X, </a:t>
            </a:r>
            <a:r>
              <a:rPr lang="en-US" sz="1626" dirty="0" smtClean="0">
                <a:solidFill>
                  <a:schemeClr val="tx2"/>
                </a:solidFill>
              </a:rPr>
              <a:t>7.X, 8.X</a:t>
            </a:r>
            <a:endParaRPr lang="en-US" sz="1626" dirty="0">
              <a:solidFill>
                <a:schemeClr val="tx2"/>
              </a:solidFill>
            </a:endParaRPr>
          </a:p>
          <a:p>
            <a:pPr marL="619491" lvl="1" indent="-247796">
              <a:lnSpc>
                <a:spcPct val="110000"/>
              </a:lnSpc>
              <a:defRPr/>
            </a:pPr>
            <a:r>
              <a:rPr lang="en-US" sz="1626" dirty="0" smtClean="0">
                <a:solidFill>
                  <a:schemeClr val="tx2"/>
                </a:solidFill>
              </a:rPr>
              <a:t>AI </a:t>
            </a:r>
            <a:r>
              <a:rPr lang="en-US" sz="1626" dirty="0">
                <a:solidFill>
                  <a:schemeClr val="tx2"/>
                </a:solidFill>
              </a:rPr>
              <a:t>9.X: Rel-18 Maintenance</a:t>
            </a:r>
          </a:p>
          <a:p>
            <a:pPr marL="619491" lvl="1" indent="-247796">
              <a:lnSpc>
                <a:spcPct val="110000"/>
              </a:lnSpc>
              <a:defRPr/>
            </a:pPr>
            <a:r>
              <a:rPr lang="en-US" sz="1626" dirty="0">
                <a:solidFill>
                  <a:schemeClr val="tx2"/>
                </a:solidFill>
              </a:rPr>
              <a:t>AI 19.X: Rel-19 approved study/work </a:t>
            </a:r>
            <a:r>
              <a:rPr lang="en-US" sz="1626" dirty="0" smtClean="0">
                <a:solidFill>
                  <a:schemeClr val="tx2"/>
                </a:solidFill>
              </a:rPr>
              <a:t>items (including TEI19)</a:t>
            </a:r>
            <a:endParaRPr lang="en-US" sz="1626" dirty="0">
              <a:solidFill>
                <a:schemeClr val="tx2"/>
              </a:solidFill>
            </a:endParaRPr>
          </a:p>
          <a:p>
            <a:pPr marL="371695" lvl="1" indent="0">
              <a:lnSpc>
                <a:spcPct val="110000"/>
              </a:lnSpc>
              <a:buNone/>
              <a:defRPr/>
            </a:pPr>
            <a:endParaRPr lang="en-US" altLang="en-US" sz="1626" dirty="0">
              <a:solidFill>
                <a:schemeClr val="tx2"/>
              </a:solidFill>
            </a:endParaRPr>
          </a:p>
          <a:p>
            <a:pPr marL="371684" lvl="1" indent="-371684">
              <a:lnSpc>
                <a:spcPct val="110000"/>
              </a:lnSpc>
              <a:buFont typeface="Arial" panose="020B0604020202020204" pitchFamily="34" charset="0"/>
              <a:buChar char="•"/>
              <a:defRPr/>
            </a:pPr>
            <a:r>
              <a:rPr lang="en-GB" sz="1626" dirty="0">
                <a:solidFill>
                  <a:schemeClr val="tx2"/>
                </a:solidFill>
              </a:rPr>
              <a:t>Email Approval may be scheduled immediately after the meeting, only if it becomes really necessary. Further details on email approval such as </a:t>
            </a:r>
            <a:r>
              <a:rPr lang="en-GB" sz="1626" dirty="0" err="1">
                <a:solidFill>
                  <a:schemeClr val="tx2"/>
                </a:solidFill>
              </a:rPr>
              <a:t>TDoc</a:t>
            </a:r>
            <a:r>
              <a:rPr lang="en-GB" sz="1626" dirty="0">
                <a:solidFill>
                  <a:schemeClr val="tx2"/>
                </a:solidFill>
              </a:rPr>
              <a:t> list, date/timings will be decided during the meeting</a:t>
            </a:r>
            <a:r>
              <a:rPr lang="en-GB" sz="1626" dirty="0" smtClean="0">
                <a:solidFill>
                  <a:schemeClr val="tx2"/>
                </a:solidFill>
              </a:rPr>
              <a:t>.</a:t>
            </a:r>
            <a:endParaRPr lang="en-US" sz="1626" dirty="0">
              <a:solidFill>
                <a:schemeClr val="tx2"/>
              </a:solidFill>
            </a:endParaRPr>
          </a:p>
          <a:p>
            <a:pPr marL="619491" lvl="1" indent="-247796">
              <a:lnSpc>
                <a:spcPct val="110000"/>
              </a:lnSpc>
              <a:defRPr/>
            </a:pPr>
            <a:endParaRPr lang="en-US" altLang="en-US" sz="1301" dirty="0"/>
          </a:p>
          <a:p>
            <a:pPr marL="619491" lvl="1" indent="-247796">
              <a:lnSpc>
                <a:spcPct val="110000"/>
              </a:lnSpc>
              <a:defRPr/>
            </a:pPr>
            <a:endParaRPr lang="en-US" altLang="en-US" sz="1084" b="1" dirty="0">
              <a:solidFill>
                <a:srgbClr val="FF0000"/>
              </a:solidFill>
            </a:endParaRPr>
          </a:p>
          <a:p>
            <a:pPr marL="619491" lvl="1" indent="-247796">
              <a:lnSpc>
                <a:spcPct val="110000"/>
              </a:lnSpc>
              <a:defRPr/>
            </a:pPr>
            <a:endParaRPr lang="en-US" altLang="en-US" sz="1084" dirty="0"/>
          </a:p>
          <a:p>
            <a:pPr marL="619491" lvl="1" indent="-247796">
              <a:lnSpc>
                <a:spcPct val="110000"/>
              </a:lnSpc>
              <a:defRPr/>
            </a:pPr>
            <a:endParaRPr lang="en-US" altLang="en-US" sz="1084" dirty="0"/>
          </a:p>
          <a:p>
            <a:pPr>
              <a:defRPr/>
            </a:pPr>
            <a:endParaRPr lang="en-US" altLang="en-US" sz="1301" dirty="0"/>
          </a:p>
        </p:txBody>
      </p:sp>
      <p:graphicFrame>
        <p:nvGraphicFramePr>
          <p:cNvPr id="4" name="Table 3"/>
          <p:cNvGraphicFramePr>
            <a:graphicFrameLocks noGrp="1"/>
          </p:cNvGraphicFramePr>
          <p:nvPr>
            <p:extLst>
              <p:ext uri="{D42A27DB-BD31-4B8C-83A1-F6EECF244321}">
                <p14:modId xmlns:p14="http://schemas.microsoft.com/office/powerpoint/2010/main" val="1461949614"/>
              </p:ext>
            </p:extLst>
          </p:nvPr>
        </p:nvGraphicFramePr>
        <p:xfrm>
          <a:off x="5627325" y="1424066"/>
          <a:ext cx="6323339" cy="2743200"/>
        </p:xfrm>
        <a:graphic>
          <a:graphicData uri="http://schemas.openxmlformats.org/drawingml/2006/table">
            <a:tbl>
              <a:tblPr>
                <a:tableStyleId>{073A0DAA-6AF3-43AB-8588-CEC1D06C72B9}</a:tableStyleId>
              </a:tblPr>
              <a:tblGrid>
                <a:gridCol w="1733814"/>
                <a:gridCol w="2077934"/>
                <a:gridCol w="1788143"/>
                <a:gridCol w="723448"/>
              </a:tblGrid>
              <a:tr h="452203">
                <a:tc>
                  <a:txBody>
                    <a:bodyPr/>
                    <a:lstStyle/>
                    <a:p>
                      <a:pPr algn="l" fontAlgn="t"/>
                      <a:r>
                        <a:rPr lang="en-US" sz="1200" b="1" u="none" strike="noStrike" dirty="0">
                          <a:effectLst/>
                        </a:rPr>
                        <a:t>Doc request deadline</a:t>
                      </a:r>
                      <a:endParaRPr lang="en-US" sz="1200" b="1" i="0" u="none" strike="noStrike" dirty="0">
                        <a:solidFill>
                          <a:srgbClr val="000000"/>
                        </a:solidFill>
                        <a:effectLst/>
                        <a:latin typeface="Calibri" panose="020F0502020204030204" pitchFamily="34" charset="0"/>
                      </a:endParaRPr>
                    </a:p>
                  </a:txBody>
                  <a:tcPr anchor="ctr"/>
                </a:tc>
                <a:tc>
                  <a:txBody>
                    <a:bodyPr/>
                    <a:lstStyle/>
                    <a:p>
                      <a:pPr algn="r" fontAlgn="t"/>
                      <a:r>
                        <a:rPr lang="en-US" sz="1200" b="1" u="none" strike="noStrike" dirty="0" smtClean="0">
                          <a:effectLst/>
                        </a:rPr>
                        <a:t>Friday 5 April </a:t>
                      </a:r>
                      <a:r>
                        <a:rPr lang="en-US" sz="1200" b="1" u="none" strike="noStrike" baseline="0" dirty="0" smtClean="0">
                          <a:effectLst/>
                        </a:rPr>
                        <a:t>2024</a:t>
                      </a:r>
                      <a:endParaRPr lang="en-US" sz="1200" b="1" i="0" u="none" strike="noStrike" dirty="0">
                        <a:solidFill>
                          <a:srgbClr val="000000"/>
                        </a:solidFill>
                        <a:effectLst/>
                        <a:latin typeface="Calibri" panose="020F0502020204030204" pitchFamily="34" charset="0"/>
                      </a:endParaRPr>
                    </a:p>
                  </a:txBody>
                  <a:tcPr anchor="ctr"/>
                </a:tc>
                <a:tc>
                  <a:txBody>
                    <a:bodyPr/>
                    <a:lstStyle/>
                    <a:p>
                      <a:pPr algn="l" fontAlgn="t"/>
                      <a:r>
                        <a:rPr lang="en-US" sz="1200" b="1" u="none" strike="noStrike" dirty="0">
                          <a:effectLst/>
                        </a:rPr>
                        <a:t> </a:t>
                      </a:r>
                      <a:endParaRPr lang="en-US" sz="1200" b="1" i="0" u="none" strike="noStrike" dirty="0">
                        <a:solidFill>
                          <a:srgbClr val="000000"/>
                        </a:solidFill>
                        <a:effectLst/>
                        <a:latin typeface="Calibri" panose="020F0502020204030204" pitchFamily="34" charset="0"/>
                      </a:endParaRPr>
                    </a:p>
                  </a:txBody>
                  <a:tcPr anchor="ctr"/>
                </a:tc>
                <a:tc>
                  <a:txBody>
                    <a:bodyPr/>
                    <a:lstStyle/>
                    <a:p>
                      <a:pPr algn="ctr" fontAlgn="t"/>
                      <a:r>
                        <a:rPr lang="en-US" sz="1200" b="1" u="none" strike="noStrike">
                          <a:effectLst/>
                        </a:rPr>
                        <a:t>2359 UTC</a:t>
                      </a:r>
                      <a:endParaRPr lang="en-US" sz="1200" b="1" i="0" u="none" strike="noStrike">
                        <a:solidFill>
                          <a:srgbClr val="000000"/>
                        </a:solidFill>
                        <a:effectLst/>
                        <a:latin typeface="Calibri" panose="020F0502020204030204" pitchFamily="34" charset="0"/>
                      </a:endParaRPr>
                    </a:p>
                  </a:txBody>
                  <a:tcPr anchor="ctr"/>
                </a:tc>
              </a:tr>
              <a:tr h="452203">
                <a:tc>
                  <a:txBody>
                    <a:bodyPr/>
                    <a:lstStyle/>
                    <a:p>
                      <a:pPr algn="l" fontAlgn="t"/>
                      <a:r>
                        <a:rPr lang="en-US" sz="1200" b="1" u="none" strike="noStrike" dirty="0">
                          <a:effectLst/>
                        </a:rPr>
                        <a:t>Doc submission deadline</a:t>
                      </a:r>
                      <a:endParaRPr lang="en-US" sz="1200" b="1" i="0" u="none" strike="noStrike" dirty="0">
                        <a:solidFill>
                          <a:srgbClr val="000000"/>
                        </a:solidFill>
                        <a:effectLst/>
                        <a:latin typeface="Calibri" panose="020F0502020204030204" pitchFamily="34" charset="0"/>
                      </a:endParaRPr>
                    </a:p>
                  </a:txBody>
                  <a:tcPr anchor="ctr"/>
                </a:tc>
                <a:tc>
                  <a:txBody>
                    <a:bodyPr/>
                    <a:lstStyle/>
                    <a:p>
                      <a:pPr algn="r" fontAlgn="t"/>
                      <a:r>
                        <a:rPr lang="en-US" sz="1200" b="1" u="none" strike="noStrike" dirty="0" smtClean="0">
                          <a:effectLst/>
                        </a:rPr>
                        <a:t>Friday 5 April</a:t>
                      </a:r>
                      <a:r>
                        <a:rPr lang="en-US" sz="1200" b="1" u="none" strike="noStrike" baseline="0" dirty="0" smtClean="0">
                          <a:effectLst/>
                        </a:rPr>
                        <a:t> 2024</a:t>
                      </a:r>
                      <a:endParaRPr lang="en-US" sz="1200" b="1" i="0" u="none" strike="noStrike" dirty="0">
                        <a:solidFill>
                          <a:srgbClr val="000000"/>
                        </a:solidFill>
                        <a:effectLst/>
                        <a:latin typeface="Calibri" panose="020F0502020204030204" pitchFamily="34" charset="0"/>
                      </a:endParaRPr>
                    </a:p>
                  </a:txBody>
                  <a:tcPr anchor="ctr"/>
                </a:tc>
                <a:tc>
                  <a:txBody>
                    <a:bodyPr/>
                    <a:lstStyle/>
                    <a:p>
                      <a:pPr algn="l" fontAlgn="t"/>
                      <a:r>
                        <a:rPr lang="en-US" sz="1200" b="1" u="none" strike="noStrike" dirty="0">
                          <a:effectLst/>
                        </a:rPr>
                        <a:t> </a:t>
                      </a:r>
                      <a:endParaRPr lang="en-US" sz="1200" b="1" i="0" u="none" strike="noStrike" dirty="0">
                        <a:solidFill>
                          <a:srgbClr val="000000"/>
                        </a:solidFill>
                        <a:effectLst/>
                        <a:latin typeface="Calibri" panose="020F0502020204030204" pitchFamily="34" charset="0"/>
                      </a:endParaRPr>
                    </a:p>
                  </a:txBody>
                  <a:tcPr anchor="ctr"/>
                </a:tc>
                <a:tc>
                  <a:txBody>
                    <a:bodyPr/>
                    <a:lstStyle/>
                    <a:p>
                      <a:pPr algn="ctr" fontAlgn="t"/>
                      <a:r>
                        <a:rPr lang="en-US" sz="1200" b="1" u="none" strike="noStrike">
                          <a:effectLst/>
                        </a:rPr>
                        <a:t>2359 UTC</a:t>
                      </a:r>
                      <a:endParaRPr lang="en-US" sz="1200" b="1" i="0" u="none" strike="noStrike">
                        <a:solidFill>
                          <a:srgbClr val="000000"/>
                        </a:solidFill>
                        <a:effectLst/>
                        <a:latin typeface="Calibri" panose="020F0502020204030204" pitchFamily="34" charset="0"/>
                      </a:endParaRPr>
                    </a:p>
                  </a:txBody>
                  <a:tcPr anchor="ctr"/>
                </a:tc>
              </a:tr>
              <a:tr h="452203">
                <a:tc>
                  <a:txBody>
                    <a:bodyPr/>
                    <a:lstStyle/>
                    <a:p>
                      <a:pPr algn="l" fontAlgn="t"/>
                      <a:r>
                        <a:rPr lang="en-US" sz="1200" b="1" u="none" strike="noStrike" dirty="0">
                          <a:effectLst/>
                        </a:rPr>
                        <a:t>Registration</a:t>
                      </a:r>
                      <a:endParaRPr lang="en-US" sz="1200" b="1" i="0" u="none" strike="noStrike" dirty="0">
                        <a:solidFill>
                          <a:srgbClr val="000000"/>
                        </a:solidFill>
                        <a:effectLst/>
                        <a:latin typeface="Calibri" panose="020F0502020204030204" pitchFamily="34" charset="0"/>
                      </a:endParaRPr>
                    </a:p>
                  </a:txBody>
                  <a:tcPr anchor="ctr"/>
                </a:tc>
                <a:tc>
                  <a:txBody>
                    <a:bodyPr/>
                    <a:lstStyle/>
                    <a:p>
                      <a:pPr algn="r" fontAlgn="t"/>
                      <a:r>
                        <a:rPr lang="en-US" sz="1200" b="1" u="none" strike="noStrike" dirty="0">
                          <a:effectLst/>
                        </a:rPr>
                        <a:t>Monday </a:t>
                      </a:r>
                      <a:r>
                        <a:rPr lang="en-US" sz="1200" b="1" u="none" strike="noStrike" dirty="0" smtClean="0">
                          <a:effectLst/>
                        </a:rPr>
                        <a:t>8 April 2024</a:t>
                      </a:r>
                      <a:endParaRPr lang="en-US" sz="1200" b="1" i="0" u="none" strike="noStrike" dirty="0">
                        <a:solidFill>
                          <a:srgbClr val="000000"/>
                        </a:solidFill>
                        <a:effectLst/>
                        <a:latin typeface="Calibri" panose="020F0502020204030204" pitchFamily="34" charset="0"/>
                      </a:endParaRPr>
                    </a:p>
                  </a:txBody>
                  <a:tcPr anchor="ctr"/>
                </a:tc>
                <a:tc>
                  <a:txBody>
                    <a:bodyPr/>
                    <a:lstStyle/>
                    <a:p>
                      <a:pPr algn="l" fontAlgn="t"/>
                      <a:r>
                        <a:rPr lang="en-US" sz="1200" b="1" u="none" strike="noStrike">
                          <a:effectLst/>
                        </a:rPr>
                        <a:t> </a:t>
                      </a:r>
                      <a:endParaRPr lang="en-US" sz="1200" b="1" i="0" u="none" strike="noStrike">
                        <a:solidFill>
                          <a:srgbClr val="000000"/>
                        </a:solidFill>
                        <a:effectLst/>
                        <a:latin typeface="Calibri" panose="020F0502020204030204" pitchFamily="34" charset="0"/>
                      </a:endParaRPr>
                    </a:p>
                  </a:txBody>
                  <a:tcPr anchor="ctr"/>
                </a:tc>
                <a:tc>
                  <a:txBody>
                    <a:bodyPr/>
                    <a:lstStyle/>
                    <a:p>
                      <a:pPr algn="ctr" fontAlgn="t"/>
                      <a:r>
                        <a:rPr lang="en-US" sz="1200" b="1" u="none" strike="noStrike">
                          <a:effectLst/>
                        </a:rPr>
                        <a:t>0800 UTC</a:t>
                      </a:r>
                      <a:endParaRPr lang="en-US" sz="1200" b="1" i="0" u="none" strike="noStrike">
                        <a:solidFill>
                          <a:srgbClr val="000000"/>
                        </a:solidFill>
                        <a:effectLst/>
                        <a:latin typeface="Calibri" panose="020F0502020204030204" pitchFamily="34" charset="0"/>
                      </a:endParaRPr>
                    </a:p>
                  </a:txBody>
                  <a:tcPr anchor="ctr"/>
                </a:tc>
              </a:tr>
              <a:tr h="452203">
                <a:tc>
                  <a:txBody>
                    <a:bodyPr/>
                    <a:lstStyle/>
                    <a:p>
                      <a:pPr algn="l" fontAlgn="t"/>
                      <a:r>
                        <a:rPr lang="en-US" sz="1200" b="1" u="none" strike="noStrike" dirty="0">
                          <a:effectLst/>
                        </a:rPr>
                        <a:t>Start of meeting</a:t>
                      </a:r>
                      <a:endParaRPr lang="en-US" sz="1200" b="1" i="0" u="none" strike="noStrike" dirty="0">
                        <a:solidFill>
                          <a:srgbClr val="000000"/>
                        </a:solidFill>
                        <a:effectLst/>
                        <a:latin typeface="Calibri" panose="020F0502020204030204" pitchFamily="34" charset="0"/>
                      </a:endParaRPr>
                    </a:p>
                  </a:txBody>
                  <a:tcPr anchor="ctr"/>
                </a:tc>
                <a:tc>
                  <a:txBody>
                    <a:bodyPr/>
                    <a:lstStyle/>
                    <a:p>
                      <a:pPr algn="r" fontAlgn="t"/>
                      <a:r>
                        <a:rPr lang="en-US" sz="1200" b="1" u="none" strike="noStrike" dirty="0">
                          <a:effectLst/>
                        </a:rPr>
                        <a:t>Monday </a:t>
                      </a:r>
                      <a:r>
                        <a:rPr lang="en-US" sz="1200" b="1" u="none" strike="noStrike" dirty="0" smtClean="0">
                          <a:effectLst/>
                        </a:rPr>
                        <a:t>15</a:t>
                      </a:r>
                      <a:r>
                        <a:rPr lang="en-US" sz="1200" b="1" u="none" strike="noStrike" baseline="0" dirty="0" smtClean="0">
                          <a:effectLst/>
                        </a:rPr>
                        <a:t> April 2024</a:t>
                      </a:r>
                      <a:endParaRPr lang="en-US" sz="1200" b="1" i="0" u="none" strike="noStrike" dirty="0">
                        <a:solidFill>
                          <a:srgbClr val="000000"/>
                        </a:solidFill>
                        <a:effectLst/>
                        <a:latin typeface="Calibri" panose="020F0502020204030204" pitchFamily="34" charset="0"/>
                      </a:endParaRPr>
                    </a:p>
                  </a:txBody>
                  <a:tcPr anchor="ctr"/>
                </a:tc>
                <a:tc>
                  <a:txBody>
                    <a:bodyPr/>
                    <a:lstStyle/>
                    <a:p>
                      <a:pPr algn="l" fontAlgn="t"/>
                      <a:r>
                        <a:rPr lang="en-US" sz="1200" b="1" u="none" strike="noStrike" dirty="0">
                          <a:effectLst/>
                        </a:rPr>
                        <a:t>0900 Local time</a:t>
                      </a:r>
                      <a:endParaRPr lang="en-US" sz="1200" b="1" i="0" u="none" strike="noStrike" dirty="0">
                        <a:solidFill>
                          <a:srgbClr val="000000"/>
                        </a:solidFill>
                        <a:effectLst/>
                        <a:latin typeface="Calibri" panose="020F0502020204030204" pitchFamily="34" charset="0"/>
                      </a:endParaRPr>
                    </a:p>
                  </a:txBody>
                  <a:tcPr anchor="ctr"/>
                </a:tc>
                <a:tc>
                  <a:txBody>
                    <a:bodyPr/>
                    <a:lstStyle/>
                    <a:p>
                      <a:pPr algn="ctr" fontAlgn="t"/>
                      <a:r>
                        <a:rPr lang="en-US" sz="1200" b="1" u="none" strike="noStrike" dirty="0" smtClean="0">
                          <a:effectLst/>
                        </a:rPr>
                        <a:t>0100 </a:t>
                      </a:r>
                      <a:r>
                        <a:rPr lang="en-US" sz="1200" b="1" u="none" strike="noStrike" dirty="0">
                          <a:effectLst/>
                        </a:rPr>
                        <a:t>UTC</a:t>
                      </a:r>
                      <a:endParaRPr lang="en-US" sz="1200" b="1" i="0" u="none" strike="noStrike" dirty="0">
                        <a:solidFill>
                          <a:srgbClr val="000000"/>
                        </a:solidFill>
                        <a:effectLst/>
                        <a:latin typeface="Calibri" panose="020F0502020204030204" pitchFamily="34" charset="0"/>
                      </a:endParaRPr>
                    </a:p>
                  </a:txBody>
                  <a:tcPr anchor="ctr"/>
                </a:tc>
              </a:tr>
              <a:tr h="452203">
                <a:tc>
                  <a:txBody>
                    <a:bodyPr/>
                    <a:lstStyle/>
                    <a:p>
                      <a:pPr algn="l" fontAlgn="t"/>
                      <a:r>
                        <a:rPr lang="en-US" sz="1200" b="1" u="none" strike="noStrike" dirty="0">
                          <a:effectLst/>
                        </a:rPr>
                        <a:t>Close of meeting</a:t>
                      </a:r>
                      <a:endParaRPr lang="en-US" sz="1200" b="1" i="0" u="none" strike="noStrike" dirty="0">
                        <a:solidFill>
                          <a:srgbClr val="000000"/>
                        </a:solidFill>
                        <a:effectLst/>
                        <a:latin typeface="Calibri" panose="020F0502020204030204" pitchFamily="34" charset="0"/>
                      </a:endParaRPr>
                    </a:p>
                  </a:txBody>
                  <a:tcPr anchor="ctr"/>
                </a:tc>
                <a:tc>
                  <a:txBody>
                    <a:bodyPr/>
                    <a:lstStyle/>
                    <a:p>
                      <a:pPr algn="r" fontAlgn="t"/>
                      <a:r>
                        <a:rPr lang="en-US" sz="1200" b="1" u="none" strike="noStrike" dirty="0">
                          <a:effectLst/>
                        </a:rPr>
                        <a:t>Friday </a:t>
                      </a:r>
                      <a:r>
                        <a:rPr lang="en-US" sz="1200" b="1" u="none" strike="noStrike" dirty="0" smtClean="0">
                          <a:effectLst/>
                        </a:rPr>
                        <a:t>19 April</a:t>
                      </a:r>
                      <a:r>
                        <a:rPr lang="en-US" sz="1200" b="1" u="none" strike="noStrike" baseline="0" dirty="0" smtClean="0">
                          <a:effectLst/>
                        </a:rPr>
                        <a:t> 2024</a:t>
                      </a:r>
                      <a:endParaRPr lang="en-US" sz="1200" b="1" i="0" u="none" strike="noStrike" dirty="0">
                        <a:solidFill>
                          <a:srgbClr val="000000"/>
                        </a:solidFill>
                        <a:effectLst/>
                        <a:latin typeface="Calibri" panose="020F0502020204030204" pitchFamily="34" charset="0"/>
                      </a:endParaRPr>
                    </a:p>
                  </a:txBody>
                  <a:tcPr anchor="ctr"/>
                </a:tc>
                <a:tc>
                  <a:txBody>
                    <a:bodyPr/>
                    <a:lstStyle/>
                    <a:p>
                      <a:pPr algn="l" fontAlgn="t"/>
                      <a:r>
                        <a:rPr lang="en-US" sz="1200" b="1" u="none" strike="noStrike" dirty="0" smtClean="0">
                          <a:effectLst/>
                        </a:rPr>
                        <a:t>1630 </a:t>
                      </a:r>
                      <a:r>
                        <a:rPr lang="en-US" sz="1200" b="1" u="none" strike="noStrike" dirty="0">
                          <a:effectLst/>
                        </a:rPr>
                        <a:t>Local time (or earlier)</a:t>
                      </a:r>
                      <a:endParaRPr lang="en-US" sz="1200" b="1" i="0" u="none" strike="noStrike" dirty="0">
                        <a:solidFill>
                          <a:srgbClr val="000000"/>
                        </a:solidFill>
                        <a:effectLst/>
                        <a:latin typeface="Calibri" panose="020F0502020204030204" pitchFamily="34" charset="0"/>
                      </a:endParaRPr>
                    </a:p>
                  </a:txBody>
                  <a:tcPr anchor="ctr"/>
                </a:tc>
                <a:tc>
                  <a:txBody>
                    <a:bodyPr/>
                    <a:lstStyle/>
                    <a:p>
                      <a:pPr algn="ctr" fontAlgn="t"/>
                      <a:r>
                        <a:rPr lang="en-US" sz="1200" b="1" u="none" strike="noStrike" dirty="0" smtClean="0">
                          <a:effectLst/>
                        </a:rPr>
                        <a:t>0830 </a:t>
                      </a:r>
                      <a:r>
                        <a:rPr lang="en-US" sz="1200" b="1" u="none" strike="noStrike" dirty="0">
                          <a:effectLst/>
                        </a:rPr>
                        <a:t>UTC</a:t>
                      </a:r>
                      <a:endParaRPr lang="en-US" sz="1200" b="1" i="0" u="none" strike="noStrike" dirty="0">
                        <a:solidFill>
                          <a:srgbClr val="000000"/>
                        </a:solidFill>
                        <a:effectLst/>
                        <a:latin typeface="Calibri" panose="020F0502020204030204" pitchFamily="34" charset="0"/>
                      </a:endParaRPr>
                    </a:p>
                  </a:txBody>
                  <a:tcPr anchor="ctr"/>
                </a:tc>
              </a:tr>
              <a:tr h="452203">
                <a:tc>
                  <a:txBody>
                    <a:bodyPr/>
                    <a:lstStyle/>
                    <a:p>
                      <a:pPr algn="l" fontAlgn="t"/>
                      <a:r>
                        <a:rPr lang="en-US" sz="1200" b="1" u="none" strike="noStrike" dirty="0">
                          <a:effectLst/>
                        </a:rPr>
                        <a:t>Upload approved documents</a:t>
                      </a:r>
                      <a:endParaRPr lang="en-US" sz="1200" b="1" i="0" u="none" strike="noStrike" dirty="0">
                        <a:solidFill>
                          <a:srgbClr val="000000"/>
                        </a:solidFill>
                        <a:effectLst/>
                        <a:latin typeface="Calibri" panose="020F0502020204030204" pitchFamily="34" charset="0"/>
                      </a:endParaRPr>
                    </a:p>
                  </a:txBody>
                  <a:tcPr anchor="ctr"/>
                </a:tc>
                <a:tc>
                  <a:txBody>
                    <a:bodyPr/>
                    <a:lstStyle/>
                    <a:p>
                      <a:pPr algn="r" fontAlgn="t"/>
                      <a:r>
                        <a:rPr lang="en-US" sz="1200" b="1" u="none" strike="noStrike" dirty="0" smtClean="0">
                          <a:effectLst/>
                        </a:rPr>
                        <a:t>Friday 19 April </a:t>
                      </a:r>
                      <a:r>
                        <a:rPr lang="en-US" sz="1200" b="1" u="none" strike="noStrike" baseline="0" dirty="0" smtClean="0">
                          <a:effectLst/>
                        </a:rPr>
                        <a:t>2024</a:t>
                      </a:r>
                      <a:endParaRPr lang="en-US" sz="1200" b="1" i="0" u="none" strike="noStrike" dirty="0">
                        <a:solidFill>
                          <a:srgbClr val="000000"/>
                        </a:solidFill>
                        <a:effectLst/>
                        <a:latin typeface="Calibri" panose="020F0502020204030204" pitchFamily="34" charset="0"/>
                      </a:endParaRPr>
                    </a:p>
                  </a:txBody>
                  <a:tcPr anchor="ctr"/>
                </a:tc>
                <a:tc>
                  <a:txBody>
                    <a:bodyPr/>
                    <a:lstStyle/>
                    <a:p>
                      <a:pPr algn="l" fontAlgn="t"/>
                      <a:r>
                        <a:rPr lang="en-US" sz="1200" b="1" u="none" strike="noStrike" dirty="0" smtClean="0">
                          <a:effectLst/>
                        </a:rPr>
                        <a:t>1730 </a:t>
                      </a:r>
                      <a:r>
                        <a:rPr lang="en-US" sz="1200" b="1" u="none" strike="noStrike" dirty="0">
                          <a:effectLst/>
                        </a:rPr>
                        <a:t>Local time</a:t>
                      </a:r>
                      <a:endParaRPr lang="en-US" sz="1200" b="1" i="0" u="none" strike="noStrike" dirty="0">
                        <a:solidFill>
                          <a:srgbClr val="000000"/>
                        </a:solidFill>
                        <a:effectLst/>
                        <a:latin typeface="Calibri" panose="020F0502020204030204" pitchFamily="34" charset="0"/>
                      </a:endParaRPr>
                    </a:p>
                  </a:txBody>
                  <a:tcPr anchor="ctr"/>
                </a:tc>
                <a:tc>
                  <a:txBody>
                    <a:bodyPr/>
                    <a:lstStyle/>
                    <a:p>
                      <a:pPr algn="ctr" fontAlgn="t"/>
                      <a:r>
                        <a:rPr lang="en-US" sz="1200" b="1" u="none" strike="noStrike" dirty="0" smtClean="0">
                          <a:effectLst/>
                        </a:rPr>
                        <a:t>0930 </a:t>
                      </a:r>
                      <a:r>
                        <a:rPr lang="en-US" sz="1200" b="1" u="none" strike="noStrike" dirty="0">
                          <a:effectLst/>
                        </a:rPr>
                        <a:t>UTC</a:t>
                      </a:r>
                      <a:endParaRPr lang="en-US" sz="1200" b="1" i="0" u="none" strike="noStrike" dirty="0">
                        <a:solidFill>
                          <a:srgbClr val="000000"/>
                        </a:solidFill>
                        <a:effectLst/>
                        <a:latin typeface="Calibri" panose="020F0502020204030204" pitchFamily="34" charset="0"/>
                      </a:endParaRPr>
                    </a:p>
                  </a:txBody>
                  <a:tcPr anchor="ctr"/>
                </a:tc>
              </a:tr>
            </a:tbl>
          </a:graphicData>
        </a:graphic>
      </p:graphicFrame>
    </p:spTree>
    <p:extLst>
      <p:ext uri="{BB962C8B-B14F-4D97-AF65-F5344CB8AC3E}">
        <p14:creationId xmlns:p14="http://schemas.microsoft.com/office/powerpoint/2010/main" val="336378028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 xmlns:a16="http://schemas.microsoft.com/office/drawing/2014/main" id="{AA107368-5183-463D-A752-842B7A9C5A78}"/>
              </a:ext>
            </a:extLst>
          </p:cNvPr>
          <p:cNvSpPr txBox="1">
            <a:spLocks/>
          </p:cNvSpPr>
          <p:nvPr/>
        </p:nvSpPr>
        <p:spPr>
          <a:xfrm>
            <a:off x="2428001" y="319172"/>
            <a:ext cx="6508595" cy="929308"/>
          </a:xfrm>
          <a:prstGeom prst="rect">
            <a:avLst/>
          </a:prstGeom>
        </p:spPr>
        <p:txBody>
          <a:bodyPr wrap="square" anchor="ctr">
            <a:normAutofit/>
          </a:bodyPr>
          <a:lstStyle>
            <a:lvl1pPr algn="l" defTabSz="1219133" rtl="0" eaLnBrk="1" latinLnBrk="0" hangingPunct="1">
              <a:spcBef>
                <a:spcPct val="0"/>
              </a:spcBef>
              <a:buNone/>
              <a:defRPr sz="2666" kern="1200" baseline="0">
                <a:solidFill>
                  <a:schemeClr val="tx1"/>
                </a:solidFill>
                <a:latin typeface="+mj-lt"/>
                <a:ea typeface="+mj-ea"/>
                <a:cs typeface="+mj-cs"/>
              </a:defRPr>
            </a:lvl1pPr>
          </a:lstStyle>
          <a:p>
            <a:pPr algn="ctr"/>
            <a:r>
              <a:rPr lang="en-US" sz="2800" dirty="0" smtClean="0">
                <a:solidFill>
                  <a:schemeClr val="tx2"/>
                </a:solidFill>
              </a:rPr>
              <a:t>SA2#163 </a:t>
            </a:r>
            <a:r>
              <a:rPr lang="en-US" sz="2800" dirty="0">
                <a:solidFill>
                  <a:schemeClr val="tx2"/>
                </a:solidFill>
              </a:rPr>
              <a:t>Dates/Agenda</a:t>
            </a:r>
          </a:p>
        </p:txBody>
      </p:sp>
      <p:sp>
        <p:nvSpPr>
          <p:cNvPr id="6" name="Content Placeholder 2">
            <a:extLst>
              <a:ext uri="{FF2B5EF4-FFF2-40B4-BE49-F238E27FC236}">
                <a16:creationId xmlns="" xmlns:a16="http://schemas.microsoft.com/office/drawing/2014/main" id="{0B8726E9-E2A7-4EE1-8398-AFAED8E38BCC}"/>
              </a:ext>
            </a:extLst>
          </p:cNvPr>
          <p:cNvSpPr txBox="1">
            <a:spLocks/>
          </p:cNvSpPr>
          <p:nvPr/>
        </p:nvSpPr>
        <p:spPr>
          <a:xfrm>
            <a:off x="585028" y="1424066"/>
            <a:ext cx="5042298" cy="4655906"/>
          </a:xfrm>
          <a:prstGeom prst="rect">
            <a:avLst/>
          </a:prstGeom>
        </p:spPr>
        <p:txBody>
          <a:bodyPr/>
          <a:lstStyle>
            <a:lvl1pPr marL="457176" indent="-457176" algn="l" defTabSz="1219133" rtl="0" eaLnBrk="1" latinLnBrk="0" hangingPunct="1">
              <a:spcBef>
                <a:spcPct val="20000"/>
              </a:spcBef>
              <a:buFont typeface="Arial" panose="020B0604020202020204" pitchFamily="34" charset="0"/>
              <a:buChar char="•"/>
              <a:defRPr sz="4267" kern="1200">
                <a:solidFill>
                  <a:schemeClr val="tx1"/>
                </a:solidFill>
                <a:latin typeface="+mn-lt"/>
                <a:ea typeface="+mn-ea"/>
                <a:cs typeface="+mn-cs"/>
              </a:defRPr>
            </a:lvl1pPr>
            <a:lvl2pPr marL="990544" indent="-380978" algn="l" defTabSz="1219133" rtl="0" eaLnBrk="1" latinLnBrk="0" hangingPunct="1">
              <a:spcBef>
                <a:spcPct val="20000"/>
              </a:spcBef>
              <a:buFont typeface="Arial" panose="020B0604020202020204" pitchFamily="34" charset="0"/>
              <a:buChar char="–"/>
              <a:defRPr sz="3732" kern="1200">
                <a:solidFill>
                  <a:schemeClr val="tx1"/>
                </a:solidFill>
                <a:latin typeface="+mn-lt"/>
                <a:ea typeface="+mn-ea"/>
                <a:cs typeface="+mn-cs"/>
              </a:defRPr>
            </a:lvl2pPr>
            <a:lvl3pPr marL="1523915" indent="-304782" algn="l" defTabSz="1219133" rtl="0" eaLnBrk="1" latinLnBrk="0" hangingPunct="1">
              <a:spcBef>
                <a:spcPct val="20000"/>
              </a:spcBef>
              <a:buFont typeface="Arial" panose="020B0604020202020204" pitchFamily="34" charset="0"/>
              <a:buChar char="•"/>
              <a:defRPr sz="3201" kern="1200">
                <a:solidFill>
                  <a:schemeClr val="tx1"/>
                </a:solidFill>
                <a:latin typeface="+mn-lt"/>
                <a:ea typeface="+mn-ea"/>
                <a:cs typeface="+mn-cs"/>
              </a:defRPr>
            </a:lvl3pPr>
            <a:lvl4pPr marL="2133481" indent="-304782" algn="l" defTabSz="1219133" rtl="0" eaLnBrk="1" latinLnBrk="0" hangingPunct="1">
              <a:spcBef>
                <a:spcPct val="20000"/>
              </a:spcBef>
              <a:buFont typeface="Arial" panose="020B0604020202020204" pitchFamily="34" charset="0"/>
              <a:buChar char="–"/>
              <a:defRPr sz="2666" kern="1200">
                <a:solidFill>
                  <a:schemeClr val="tx1"/>
                </a:solidFill>
                <a:latin typeface="+mn-lt"/>
                <a:ea typeface="+mn-ea"/>
                <a:cs typeface="+mn-cs"/>
              </a:defRPr>
            </a:lvl4pPr>
            <a:lvl5pPr marL="2743047" indent="-304782" algn="l" defTabSz="1219133" rtl="0" eaLnBrk="1" latinLnBrk="0" hangingPunct="1">
              <a:spcBef>
                <a:spcPct val="20000"/>
              </a:spcBef>
              <a:buFont typeface="Arial" panose="020B0604020202020204" pitchFamily="34" charset="0"/>
              <a:buChar char="»"/>
              <a:defRPr sz="2666" kern="1200">
                <a:solidFill>
                  <a:schemeClr val="tx1"/>
                </a:solidFill>
                <a:latin typeface="+mn-lt"/>
                <a:ea typeface="+mn-ea"/>
                <a:cs typeface="+mn-cs"/>
              </a:defRPr>
            </a:lvl5pPr>
            <a:lvl6pPr marL="3352613" indent="-304782" algn="l" defTabSz="1219133" rtl="0" eaLnBrk="1" latinLnBrk="0" hangingPunct="1">
              <a:spcBef>
                <a:spcPct val="20000"/>
              </a:spcBef>
              <a:buFont typeface="Arial" panose="020B0604020202020204" pitchFamily="34" charset="0"/>
              <a:buChar char="•"/>
              <a:defRPr sz="2666" kern="1200">
                <a:solidFill>
                  <a:schemeClr val="tx1"/>
                </a:solidFill>
                <a:latin typeface="+mn-lt"/>
                <a:ea typeface="+mn-ea"/>
                <a:cs typeface="+mn-cs"/>
              </a:defRPr>
            </a:lvl6pPr>
            <a:lvl7pPr marL="3962179" indent="-304782" algn="l" defTabSz="1219133" rtl="0" eaLnBrk="1" latinLnBrk="0" hangingPunct="1">
              <a:spcBef>
                <a:spcPct val="20000"/>
              </a:spcBef>
              <a:buFont typeface="Arial" panose="020B0604020202020204" pitchFamily="34" charset="0"/>
              <a:buChar char="•"/>
              <a:defRPr sz="2666" kern="1200">
                <a:solidFill>
                  <a:schemeClr val="tx1"/>
                </a:solidFill>
                <a:latin typeface="+mn-lt"/>
                <a:ea typeface="+mn-ea"/>
                <a:cs typeface="+mn-cs"/>
              </a:defRPr>
            </a:lvl7pPr>
            <a:lvl8pPr marL="4571745" indent="-304782" algn="l" defTabSz="1219133" rtl="0" eaLnBrk="1" latinLnBrk="0" hangingPunct="1">
              <a:spcBef>
                <a:spcPct val="20000"/>
              </a:spcBef>
              <a:buFont typeface="Arial" panose="020B0604020202020204" pitchFamily="34" charset="0"/>
              <a:buChar char="•"/>
              <a:defRPr sz="2666" kern="1200">
                <a:solidFill>
                  <a:schemeClr val="tx1"/>
                </a:solidFill>
                <a:latin typeface="+mn-lt"/>
                <a:ea typeface="+mn-ea"/>
                <a:cs typeface="+mn-cs"/>
              </a:defRPr>
            </a:lvl8pPr>
            <a:lvl9pPr marL="5181311" indent="-304782" algn="l" defTabSz="1219133" rtl="0" eaLnBrk="1" latinLnBrk="0" hangingPunct="1">
              <a:spcBef>
                <a:spcPct val="20000"/>
              </a:spcBef>
              <a:buFont typeface="Arial" panose="020B0604020202020204" pitchFamily="34" charset="0"/>
              <a:buChar char="•"/>
              <a:defRPr sz="2666" kern="1200">
                <a:solidFill>
                  <a:schemeClr val="tx1"/>
                </a:solidFill>
                <a:latin typeface="+mn-lt"/>
                <a:ea typeface="+mn-ea"/>
                <a:cs typeface="+mn-cs"/>
              </a:defRPr>
            </a:lvl9pPr>
          </a:lstStyle>
          <a:p>
            <a:pPr>
              <a:lnSpc>
                <a:spcPct val="110000"/>
              </a:lnSpc>
              <a:defRPr/>
            </a:pPr>
            <a:r>
              <a:rPr lang="en-US" sz="1626" dirty="0" smtClean="0">
                <a:solidFill>
                  <a:schemeClr val="tx2"/>
                </a:solidFill>
              </a:rPr>
              <a:t>SA2#163 </a:t>
            </a:r>
            <a:r>
              <a:rPr lang="en-US" sz="1626" dirty="0">
                <a:solidFill>
                  <a:schemeClr val="tx2"/>
                </a:solidFill>
              </a:rPr>
              <a:t>will be a F2F ordinary meeting</a:t>
            </a:r>
          </a:p>
          <a:p>
            <a:pPr>
              <a:lnSpc>
                <a:spcPct val="110000"/>
              </a:lnSpc>
              <a:defRPr/>
            </a:pPr>
            <a:r>
              <a:rPr lang="en-US" sz="1626" dirty="0">
                <a:solidFill>
                  <a:schemeClr val="tx2"/>
                </a:solidFill>
              </a:rPr>
              <a:t>Preliminary Agenda (subjected to changes): </a:t>
            </a:r>
          </a:p>
          <a:p>
            <a:pPr marL="619491" lvl="1" indent="-247796">
              <a:lnSpc>
                <a:spcPct val="110000"/>
              </a:lnSpc>
              <a:defRPr/>
            </a:pPr>
            <a:r>
              <a:rPr lang="en-US" sz="1626" dirty="0">
                <a:solidFill>
                  <a:schemeClr val="tx2"/>
                </a:solidFill>
              </a:rPr>
              <a:t>AI 4.1: Incoming LSs on all agenda items</a:t>
            </a:r>
          </a:p>
          <a:p>
            <a:pPr marL="619491" lvl="1" indent="-247796">
              <a:lnSpc>
                <a:spcPct val="110000"/>
              </a:lnSpc>
              <a:defRPr/>
            </a:pPr>
            <a:r>
              <a:rPr lang="en-US" sz="1626" dirty="0">
                <a:solidFill>
                  <a:schemeClr val="tx2"/>
                </a:solidFill>
              </a:rPr>
              <a:t>AI 4.2: inclusive language for 2G/3G specs</a:t>
            </a:r>
          </a:p>
          <a:p>
            <a:pPr marL="619491" lvl="1" indent="-247796">
              <a:lnSpc>
                <a:spcPct val="110000"/>
              </a:lnSpc>
              <a:defRPr/>
            </a:pPr>
            <a:r>
              <a:rPr lang="en-US" sz="1626" dirty="0" smtClean="0">
                <a:solidFill>
                  <a:srgbClr val="FF0000"/>
                </a:solidFill>
              </a:rPr>
              <a:t>Maintenance: Related to incoming LS’s only</a:t>
            </a:r>
            <a:endParaRPr lang="en-US" sz="1626" dirty="0">
              <a:solidFill>
                <a:srgbClr val="FF0000"/>
              </a:solidFill>
            </a:endParaRPr>
          </a:p>
          <a:p>
            <a:pPr marL="619491" lvl="1" indent="-247796">
              <a:lnSpc>
                <a:spcPct val="110000"/>
              </a:lnSpc>
              <a:defRPr/>
            </a:pPr>
            <a:r>
              <a:rPr lang="en-US" sz="1626" dirty="0">
                <a:solidFill>
                  <a:schemeClr val="tx2"/>
                </a:solidFill>
              </a:rPr>
              <a:t>AI 19.X: Rel-19 approved study/work </a:t>
            </a:r>
            <a:r>
              <a:rPr lang="en-US" sz="1626" dirty="0" smtClean="0">
                <a:solidFill>
                  <a:schemeClr val="tx2"/>
                </a:solidFill>
              </a:rPr>
              <a:t>items (including TEI19)</a:t>
            </a:r>
            <a:endParaRPr lang="en-US" sz="1626" dirty="0">
              <a:solidFill>
                <a:schemeClr val="tx2"/>
              </a:solidFill>
            </a:endParaRPr>
          </a:p>
          <a:p>
            <a:pPr marL="619491" lvl="1" indent="-247796">
              <a:lnSpc>
                <a:spcPct val="110000"/>
              </a:lnSpc>
              <a:defRPr/>
            </a:pPr>
            <a:endParaRPr lang="en-US" altLang="en-US" sz="1626" dirty="0">
              <a:solidFill>
                <a:schemeClr val="tx2"/>
              </a:solidFill>
            </a:endParaRPr>
          </a:p>
          <a:p>
            <a:pPr marL="371684" lvl="1" indent="-371684">
              <a:lnSpc>
                <a:spcPct val="110000"/>
              </a:lnSpc>
              <a:buFont typeface="Arial" panose="020B0604020202020204" pitchFamily="34" charset="0"/>
              <a:buChar char="•"/>
              <a:defRPr/>
            </a:pPr>
            <a:r>
              <a:rPr lang="en-GB" sz="1626" dirty="0">
                <a:solidFill>
                  <a:schemeClr val="tx2"/>
                </a:solidFill>
              </a:rPr>
              <a:t>Email Approval may be scheduled immediately after the meeting, only if it becomes really necessary. Further details on email approval such as </a:t>
            </a:r>
            <a:r>
              <a:rPr lang="en-GB" sz="1626" dirty="0" err="1">
                <a:solidFill>
                  <a:schemeClr val="tx2"/>
                </a:solidFill>
              </a:rPr>
              <a:t>TDoc</a:t>
            </a:r>
            <a:r>
              <a:rPr lang="en-GB" sz="1626" dirty="0">
                <a:solidFill>
                  <a:schemeClr val="tx2"/>
                </a:solidFill>
              </a:rPr>
              <a:t> list, date/timings will be decided during the meeting</a:t>
            </a:r>
            <a:r>
              <a:rPr lang="en-GB" sz="1626" dirty="0" smtClean="0">
                <a:solidFill>
                  <a:schemeClr val="tx2"/>
                </a:solidFill>
              </a:rPr>
              <a:t>.</a:t>
            </a:r>
            <a:endParaRPr lang="en-US" sz="1626" dirty="0">
              <a:solidFill>
                <a:schemeClr val="tx2"/>
              </a:solidFill>
            </a:endParaRPr>
          </a:p>
          <a:p>
            <a:pPr marL="619491" lvl="1" indent="-247796">
              <a:lnSpc>
                <a:spcPct val="110000"/>
              </a:lnSpc>
              <a:defRPr/>
            </a:pPr>
            <a:endParaRPr lang="en-US" altLang="en-US" sz="1301" dirty="0"/>
          </a:p>
          <a:p>
            <a:pPr marL="619491" lvl="1" indent="-247796">
              <a:lnSpc>
                <a:spcPct val="110000"/>
              </a:lnSpc>
              <a:defRPr/>
            </a:pPr>
            <a:endParaRPr lang="en-US" altLang="en-US" sz="1084" b="1" dirty="0">
              <a:solidFill>
                <a:srgbClr val="FF0000"/>
              </a:solidFill>
            </a:endParaRPr>
          </a:p>
          <a:p>
            <a:pPr marL="619491" lvl="1" indent="-247796">
              <a:lnSpc>
                <a:spcPct val="110000"/>
              </a:lnSpc>
              <a:defRPr/>
            </a:pPr>
            <a:endParaRPr lang="en-US" altLang="en-US" sz="1084" dirty="0"/>
          </a:p>
          <a:p>
            <a:pPr marL="619491" lvl="1" indent="-247796">
              <a:lnSpc>
                <a:spcPct val="110000"/>
              </a:lnSpc>
              <a:defRPr/>
            </a:pPr>
            <a:endParaRPr lang="en-US" altLang="en-US" sz="1084" dirty="0"/>
          </a:p>
          <a:p>
            <a:pPr>
              <a:defRPr/>
            </a:pPr>
            <a:endParaRPr lang="en-US" altLang="en-US" sz="1301" dirty="0"/>
          </a:p>
        </p:txBody>
      </p:sp>
      <p:graphicFrame>
        <p:nvGraphicFramePr>
          <p:cNvPr id="4" name="Table 3"/>
          <p:cNvGraphicFramePr>
            <a:graphicFrameLocks noGrp="1"/>
          </p:cNvGraphicFramePr>
          <p:nvPr>
            <p:extLst>
              <p:ext uri="{D42A27DB-BD31-4B8C-83A1-F6EECF244321}">
                <p14:modId xmlns:p14="http://schemas.microsoft.com/office/powerpoint/2010/main" val="2777102982"/>
              </p:ext>
            </p:extLst>
          </p:nvPr>
        </p:nvGraphicFramePr>
        <p:xfrm>
          <a:off x="5627327" y="1424066"/>
          <a:ext cx="6323337" cy="2743200"/>
        </p:xfrm>
        <a:graphic>
          <a:graphicData uri="http://schemas.openxmlformats.org/drawingml/2006/table">
            <a:tbl>
              <a:tblPr>
                <a:tableStyleId>{073A0DAA-6AF3-43AB-8588-CEC1D06C72B9}</a:tableStyleId>
              </a:tblPr>
              <a:tblGrid>
                <a:gridCol w="1733814"/>
                <a:gridCol w="2077933"/>
                <a:gridCol w="1788142"/>
                <a:gridCol w="723448"/>
              </a:tblGrid>
              <a:tr h="452203">
                <a:tc>
                  <a:txBody>
                    <a:bodyPr/>
                    <a:lstStyle/>
                    <a:p>
                      <a:pPr algn="l" fontAlgn="t"/>
                      <a:r>
                        <a:rPr lang="en-US" sz="1200" b="1" u="none" strike="noStrike" dirty="0">
                          <a:effectLst/>
                        </a:rPr>
                        <a:t>Doc request deadline</a:t>
                      </a:r>
                      <a:endParaRPr lang="en-US" sz="1200" b="1" i="0" u="none" strike="noStrike" dirty="0">
                        <a:solidFill>
                          <a:srgbClr val="000000"/>
                        </a:solidFill>
                        <a:effectLst/>
                        <a:latin typeface="Calibri" panose="020F0502020204030204" pitchFamily="34" charset="0"/>
                      </a:endParaRPr>
                    </a:p>
                  </a:txBody>
                  <a:tcPr anchor="ctr"/>
                </a:tc>
                <a:tc>
                  <a:txBody>
                    <a:bodyPr/>
                    <a:lstStyle/>
                    <a:p>
                      <a:pPr algn="r" fontAlgn="t"/>
                      <a:r>
                        <a:rPr lang="en-US" sz="1200" b="1" u="none" strike="noStrike" dirty="0" smtClean="0">
                          <a:effectLst/>
                        </a:rPr>
                        <a:t>Friday 17 May</a:t>
                      </a:r>
                      <a:r>
                        <a:rPr lang="en-US" sz="1200" b="1" u="none" strike="noStrike" baseline="0" dirty="0" smtClean="0">
                          <a:effectLst/>
                        </a:rPr>
                        <a:t> 2024</a:t>
                      </a:r>
                      <a:endParaRPr lang="en-US" sz="1200" b="1" i="0" u="none" strike="noStrike" dirty="0">
                        <a:solidFill>
                          <a:srgbClr val="000000"/>
                        </a:solidFill>
                        <a:effectLst/>
                        <a:latin typeface="Calibri" panose="020F0502020204030204" pitchFamily="34" charset="0"/>
                      </a:endParaRPr>
                    </a:p>
                  </a:txBody>
                  <a:tcPr anchor="ctr"/>
                </a:tc>
                <a:tc>
                  <a:txBody>
                    <a:bodyPr/>
                    <a:lstStyle/>
                    <a:p>
                      <a:pPr algn="l" fontAlgn="t"/>
                      <a:r>
                        <a:rPr lang="en-US" sz="1200" b="1" u="none" strike="noStrike" dirty="0">
                          <a:effectLst/>
                        </a:rPr>
                        <a:t> </a:t>
                      </a:r>
                      <a:endParaRPr lang="en-US" sz="1200" b="1" i="0" u="none" strike="noStrike" dirty="0">
                        <a:solidFill>
                          <a:srgbClr val="000000"/>
                        </a:solidFill>
                        <a:effectLst/>
                        <a:latin typeface="Calibri" panose="020F0502020204030204" pitchFamily="34" charset="0"/>
                      </a:endParaRPr>
                    </a:p>
                  </a:txBody>
                  <a:tcPr anchor="ctr"/>
                </a:tc>
                <a:tc>
                  <a:txBody>
                    <a:bodyPr/>
                    <a:lstStyle/>
                    <a:p>
                      <a:pPr algn="ctr" fontAlgn="t"/>
                      <a:r>
                        <a:rPr lang="en-US" sz="1200" b="1" u="none" strike="noStrike">
                          <a:effectLst/>
                        </a:rPr>
                        <a:t>2359 UTC</a:t>
                      </a:r>
                      <a:endParaRPr lang="en-US" sz="1200" b="1" i="0" u="none" strike="noStrike">
                        <a:solidFill>
                          <a:srgbClr val="000000"/>
                        </a:solidFill>
                        <a:effectLst/>
                        <a:latin typeface="Calibri" panose="020F0502020204030204" pitchFamily="34" charset="0"/>
                      </a:endParaRPr>
                    </a:p>
                  </a:txBody>
                  <a:tcPr anchor="ctr"/>
                </a:tc>
              </a:tr>
              <a:tr h="452203">
                <a:tc>
                  <a:txBody>
                    <a:bodyPr/>
                    <a:lstStyle/>
                    <a:p>
                      <a:pPr algn="l" fontAlgn="t"/>
                      <a:r>
                        <a:rPr lang="en-US" sz="1200" b="1" u="none" strike="noStrike" dirty="0">
                          <a:effectLst/>
                        </a:rPr>
                        <a:t>Doc submission deadline</a:t>
                      </a:r>
                      <a:endParaRPr lang="en-US" sz="1200" b="1" i="0" u="none" strike="noStrike" dirty="0">
                        <a:solidFill>
                          <a:srgbClr val="000000"/>
                        </a:solidFill>
                        <a:effectLst/>
                        <a:latin typeface="Calibri" panose="020F0502020204030204" pitchFamily="34" charset="0"/>
                      </a:endParaRPr>
                    </a:p>
                  </a:txBody>
                  <a:tcPr anchor="ctr"/>
                </a:tc>
                <a:tc>
                  <a:txBody>
                    <a:bodyPr/>
                    <a:lstStyle/>
                    <a:p>
                      <a:pPr algn="r" fontAlgn="t"/>
                      <a:r>
                        <a:rPr lang="en-US" sz="1200" b="1" u="none" strike="noStrike" dirty="0" smtClean="0">
                          <a:effectLst/>
                        </a:rPr>
                        <a:t>Friday 17 May</a:t>
                      </a:r>
                      <a:r>
                        <a:rPr lang="en-US" sz="1200" b="1" u="none" strike="noStrike" baseline="0" dirty="0" smtClean="0">
                          <a:effectLst/>
                        </a:rPr>
                        <a:t> 2024</a:t>
                      </a:r>
                      <a:endParaRPr lang="en-US" sz="1200" b="1" i="0" u="none" strike="noStrike" dirty="0">
                        <a:solidFill>
                          <a:srgbClr val="000000"/>
                        </a:solidFill>
                        <a:effectLst/>
                        <a:latin typeface="Calibri" panose="020F0502020204030204" pitchFamily="34" charset="0"/>
                      </a:endParaRPr>
                    </a:p>
                  </a:txBody>
                  <a:tcPr anchor="ctr"/>
                </a:tc>
                <a:tc>
                  <a:txBody>
                    <a:bodyPr/>
                    <a:lstStyle/>
                    <a:p>
                      <a:pPr algn="l" fontAlgn="t"/>
                      <a:r>
                        <a:rPr lang="en-US" sz="1200" b="1" u="none" strike="noStrike" dirty="0">
                          <a:effectLst/>
                        </a:rPr>
                        <a:t> </a:t>
                      </a:r>
                      <a:endParaRPr lang="en-US" sz="1200" b="1" i="0" u="none" strike="noStrike" dirty="0">
                        <a:solidFill>
                          <a:srgbClr val="000000"/>
                        </a:solidFill>
                        <a:effectLst/>
                        <a:latin typeface="Calibri" panose="020F0502020204030204" pitchFamily="34" charset="0"/>
                      </a:endParaRPr>
                    </a:p>
                  </a:txBody>
                  <a:tcPr anchor="ctr"/>
                </a:tc>
                <a:tc>
                  <a:txBody>
                    <a:bodyPr/>
                    <a:lstStyle/>
                    <a:p>
                      <a:pPr algn="ctr" fontAlgn="t"/>
                      <a:r>
                        <a:rPr lang="en-US" sz="1200" b="1" u="none" strike="noStrike">
                          <a:effectLst/>
                        </a:rPr>
                        <a:t>2359 UTC</a:t>
                      </a:r>
                      <a:endParaRPr lang="en-US" sz="1200" b="1" i="0" u="none" strike="noStrike">
                        <a:solidFill>
                          <a:srgbClr val="000000"/>
                        </a:solidFill>
                        <a:effectLst/>
                        <a:latin typeface="Calibri" panose="020F0502020204030204" pitchFamily="34" charset="0"/>
                      </a:endParaRPr>
                    </a:p>
                  </a:txBody>
                  <a:tcPr anchor="ctr"/>
                </a:tc>
              </a:tr>
              <a:tr h="452203">
                <a:tc>
                  <a:txBody>
                    <a:bodyPr/>
                    <a:lstStyle/>
                    <a:p>
                      <a:pPr algn="l" fontAlgn="t"/>
                      <a:r>
                        <a:rPr lang="en-US" sz="1200" b="1" u="none" strike="noStrike">
                          <a:effectLst/>
                        </a:rPr>
                        <a:t>Registration</a:t>
                      </a:r>
                      <a:endParaRPr lang="en-US" sz="1200" b="1" i="0" u="none" strike="noStrike">
                        <a:solidFill>
                          <a:srgbClr val="000000"/>
                        </a:solidFill>
                        <a:effectLst/>
                        <a:latin typeface="Calibri" panose="020F0502020204030204" pitchFamily="34" charset="0"/>
                      </a:endParaRPr>
                    </a:p>
                  </a:txBody>
                  <a:tcPr anchor="ctr"/>
                </a:tc>
                <a:tc>
                  <a:txBody>
                    <a:bodyPr/>
                    <a:lstStyle/>
                    <a:p>
                      <a:pPr algn="r" fontAlgn="t"/>
                      <a:r>
                        <a:rPr lang="en-US" sz="1200" b="1" u="none" strike="noStrike" dirty="0">
                          <a:effectLst/>
                        </a:rPr>
                        <a:t>Monday </a:t>
                      </a:r>
                      <a:r>
                        <a:rPr lang="en-US" sz="1200" b="1" u="none" strike="noStrike" dirty="0" smtClean="0">
                          <a:effectLst/>
                        </a:rPr>
                        <a:t>20 May 2024</a:t>
                      </a:r>
                      <a:endParaRPr lang="en-US" sz="1200" b="1" i="0" u="none" strike="noStrike" dirty="0">
                        <a:solidFill>
                          <a:srgbClr val="000000"/>
                        </a:solidFill>
                        <a:effectLst/>
                        <a:latin typeface="Calibri" panose="020F0502020204030204" pitchFamily="34" charset="0"/>
                      </a:endParaRPr>
                    </a:p>
                  </a:txBody>
                  <a:tcPr anchor="ctr"/>
                </a:tc>
                <a:tc>
                  <a:txBody>
                    <a:bodyPr/>
                    <a:lstStyle/>
                    <a:p>
                      <a:pPr algn="l" fontAlgn="t"/>
                      <a:r>
                        <a:rPr lang="en-US" sz="1200" b="1" u="none" strike="noStrike">
                          <a:effectLst/>
                        </a:rPr>
                        <a:t> </a:t>
                      </a:r>
                      <a:endParaRPr lang="en-US" sz="1200" b="1" i="0" u="none" strike="noStrike">
                        <a:solidFill>
                          <a:srgbClr val="000000"/>
                        </a:solidFill>
                        <a:effectLst/>
                        <a:latin typeface="Calibri" panose="020F0502020204030204" pitchFamily="34" charset="0"/>
                      </a:endParaRPr>
                    </a:p>
                  </a:txBody>
                  <a:tcPr anchor="ctr"/>
                </a:tc>
                <a:tc>
                  <a:txBody>
                    <a:bodyPr/>
                    <a:lstStyle/>
                    <a:p>
                      <a:pPr algn="ctr" fontAlgn="t"/>
                      <a:r>
                        <a:rPr lang="en-US" sz="1200" b="1" u="none" strike="noStrike">
                          <a:effectLst/>
                        </a:rPr>
                        <a:t>0800 UTC</a:t>
                      </a:r>
                      <a:endParaRPr lang="en-US" sz="1200" b="1" i="0" u="none" strike="noStrike">
                        <a:solidFill>
                          <a:srgbClr val="000000"/>
                        </a:solidFill>
                        <a:effectLst/>
                        <a:latin typeface="Calibri" panose="020F0502020204030204" pitchFamily="34" charset="0"/>
                      </a:endParaRPr>
                    </a:p>
                  </a:txBody>
                  <a:tcPr anchor="ctr"/>
                </a:tc>
              </a:tr>
              <a:tr h="452203">
                <a:tc>
                  <a:txBody>
                    <a:bodyPr/>
                    <a:lstStyle/>
                    <a:p>
                      <a:pPr algn="l" fontAlgn="t"/>
                      <a:r>
                        <a:rPr lang="en-US" sz="1200" b="1" u="none" strike="noStrike" dirty="0">
                          <a:effectLst/>
                        </a:rPr>
                        <a:t>Start of meeting</a:t>
                      </a:r>
                      <a:endParaRPr lang="en-US" sz="1200" b="1" i="0" u="none" strike="noStrike" dirty="0">
                        <a:solidFill>
                          <a:srgbClr val="000000"/>
                        </a:solidFill>
                        <a:effectLst/>
                        <a:latin typeface="Calibri" panose="020F0502020204030204" pitchFamily="34" charset="0"/>
                      </a:endParaRPr>
                    </a:p>
                  </a:txBody>
                  <a:tcPr anchor="ctr"/>
                </a:tc>
                <a:tc>
                  <a:txBody>
                    <a:bodyPr/>
                    <a:lstStyle/>
                    <a:p>
                      <a:pPr algn="r" fontAlgn="t"/>
                      <a:r>
                        <a:rPr lang="en-US" sz="1200" b="1" u="none" strike="noStrike" dirty="0">
                          <a:effectLst/>
                        </a:rPr>
                        <a:t>Monday </a:t>
                      </a:r>
                      <a:r>
                        <a:rPr lang="en-US" sz="1200" b="1" u="none" strike="noStrike" dirty="0" smtClean="0">
                          <a:effectLst/>
                        </a:rPr>
                        <a:t>27 May</a:t>
                      </a:r>
                      <a:r>
                        <a:rPr lang="en-US" sz="1200" b="1" u="none" strike="noStrike" baseline="0" dirty="0" smtClean="0">
                          <a:effectLst/>
                        </a:rPr>
                        <a:t>2024</a:t>
                      </a:r>
                      <a:endParaRPr lang="en-US" sz="1200" b="1" i="0" u="none" strike="noStrike" dirty="0">
                        <a:solidFill>
                          <a:srgbClr val="000000"/>
                        </a:solidFill>
                        <a:effectLst/>
                        <a:latin typeface="Calibri" panose="020F0502020204030204" pitchFamily="34" charset="0"/>
                      </a:endParaRPr>
                    </a:p>
                  </a:txBody>
                  <a:tcPr anchor="ctr"/>
                </a:tc>
                <a:tc>
                  <a:txBody>
                    <a:bodyPr/>
                    <a:lstStyle/>
                    <a:p>
                      <a:pPr algn="l" fontAlgn="t"/>
                      <a:r>
                        <a:rPr lang="en-US" sz="1200" b="1" u="none" strike="noStrike" dirty="0">
                          <a:effectLst/>
                        </a:rPr>
                        <a:t>0900 Local time</a:t>
                      </a:r>
                      <a:endParaRPr lang="en-US" sz="1200" b="1" i="0" u="none" strike="noStrike" dirty="0">
                        <a:solidFill>
                          <a:srgbClr val="000000"/>
                        </a:solidFill>
                        <a:effectLst/>
                        <a:latin typeface="Calibri" panose="020F0502020204030204" pitchFamily="34" charset="0"/>
                      </a:endParaRPr>
                    </a:p>
                  </a:txBody>
                  <a:tcPr anchor="ctr"/>
                </a:tc>
                <a:tc>
                  <a:txBody>
                    <a:bodyPr/>
                    <a:lstStyle/>
                    <a:p>
                      <a:pPr algn="ctr" fontAlgn="t"/>
                      <a:r>
                        <a:rPr lang="en-US" sz="1200" b="1" u="none" strike="noStrike" dirty="0" smtClean="0">
                          <a:effectLst/>
                        </a:rPr>
                        <a:t>0000 </a:t>
                      </a:r>
                      <a:r>
                        <a:rPr lang="en-US" sz="1200" b="1" u="none" strike="noStrike" dirty="0">
                          <a:effectLst/>
                        </a:rPr>
                        <a:t>UTC</a:t>
                      </a:r>
                      <a:endParaRPr lang="en-US" sz="1200" b="1" i="0" u="none" strike="noStrike" dirty="0">
                        <a:solidFill>
                          <a:srgbClr val="000000"/>
                        </a:solidFill>
                        <a:effectLst/>
                        <a:latin typeface="Calibri" panose="020F0502020204030204" pitchFamily="34" charset="0"/>
                      </a:endParaRPr>
                    </a:p>
                  </a:txBody>
                  <a:tcPr anchor="ctr"/>
                </a:tc>
              </a:tr>
              <a:tr h="452203">
                <a:tc>
                  <a:txBody>
                    <a:bodyPr/>
                    <a:lstStyle/>
                    <a:p>
                      <a:pPr algn="l" fontAlgn="t"/>
                      <a:r>
                        <a:rPr lang="en-US" sz="1200" b="1" u="none" strike="noStrike">
                          <a:effectLst/>
                        </a:rPr>
                        <a:t>Close of meeting</a:t>
                      </a:r>
                      <a:endParaRPr lang="en-US" sz="1200" b="1" i="0" u="none" strike="noStrike">
                        <a:solidFill>
                          <a:srgbClr val="000000"/>
                        </a:solidFill>
                        <a:effectLst/>
                        <a:latin typeface="Calibri" panose="020F0502020204030204" pitchFamily="34" charset="0"/>
                      </a:endParaRPr>
                    </a:p>
                  </a:txBody>
                  <a:tcPr anchor="ctr"/>
                </a:tc>
                <a:tc>
                  <a:txBody>
                    <a:bodyPr/>
                    <a:lstStyle/>
                    <a:p>
                      <a:pPr algn="r" fontAlgn="t"/>
                      <a:r>
                        <a:rPr lang="en-US" sz="1200" b="1" u="none" strike="noStrike" dirty="0">
                          <a:effectLst/>
                        </a:rPr>
                        <a:t>Friday </a:t>
                      </a:r>
                      <a:r>
                        <a:rPr lang="en-US" sz="1200" b="1" u="none" strike="noStrike" dirty="0" smtClean="0">
                          <a:effectLst/>
                        </a:rPr>
                        <a:t>31 May</a:t>
                      </a:r>
                      <a:r>
                        <a:rPr lang="en-US" sz="1200" b="1" u="none" strike="noStrike" baseline="0" dirty="0" smtClean="0">
                          <a:effectLst/>
                        </a:rPr>
                        <a:t> 2024</a:t>
                      </a:r>
                      <a:endParaRPr lang="en-US" sz="1200" b="1" i="0" u="none" strike="noStrike" dirty="0">
                        <a:solidFill>
                          <a:srgbClr val="000000"/>
                        </a:solidFill>
                        <a:effectLst/>
                        <a:latin typeface="Calibri" panose="020F0502020204030204" pitchFamily="34" charset="0"/>
                      </a:endParaRPr>
                    </a:p>
                  </a:txBody>
                  <a:tcPr anchor="ctr"/>
                </a:tc>
                <a:tc>
                  <a:txBody>
                    <a:bodyPr/>
                    <a:lstStyle/>
                    <a:p>
                      <a:pPr algn="l" fontAlgn="t"/>
                      <a:r>
                        <a:rPr lang="en-US" sz="1200" b="1" u="none" strike="noStrike" dirty="0" smtClean="0">
                          <a:effectLst/>
                        </a:rPr>
                        <a:t>1630 </a:t>
                      </a:r>
                      <a:r>
                        <a:rPr lang="en-US" sz="1200" b="1" u="none" strike="noStrike" dirty="0">
                          <a:effectLst/>
                        </a:rPr>
                        <a:t>Local time (or earlier)</a:t>
                      </a:r>
                      <a:endParaRPr lang="en-US" sz="1200" b="1" i="0" u="none" strike="noStrike" dirty="0">
                        <a:solidFill>
                          <a:srgbClr val="000000"/>
                        </a:solidFill>
                        <a:effectLst/>
                        <a:latin typeface="Calibri" panose="020F0502020204030204" pitchFamily="34" charset="0"/>
                      </a:endParaRPr>
                    </a:p>
                  </a:txBody>
                  <a:tcPr anchor="ctr"/>
                </a:tc>
                <a:tc>
                  <a:txBody>
                    <a:bodyPr/>
                    <a:lstStyle/>
                    <a:p>
                      <a:pPr algn="ctr" fontAlgn="t"/>
                      <a:r>
                        <a:rPr lang="en-US" sz="1200" b="1" u="none" strike="noStrike" dirty="0" smtClean="0">
                          <a:effectLst/>
                        </a:rPr>
                        <a:t>0730 </a:t>
                      </a:r>
                      <a:r>
                        <a:rPr lang="en-US" sz="1200" b="1" u="none" strike="noStrike" dirty="0">
                          <a:effectLst/>
                        </a:rPr>
                        <a:t>UTC</a:t>
                      </a:r>
                      <a:endParaRPr lang="en-US" sz="1200" b="1" i="0" u="none" strike="noStrike" dirty="0">
                        <a:solidFill>
                          <a:srgbClr val="000000"/>
                        </a:solidFill>
                        <a:effectLst/>
                        <a:latin typeface="Calibri" panose="020F0502020204030204" pitchFamily="34" charset="0"/>
                      </a:endParaRPr>
                    </a:p>
                  </a:txBody>
                  <a:tcPr anchor="ctr"/>
                </a:tc>
              </a:tr>
              <a:tr h="452203">
                <a:tc>
                  <a:txBody>
                    <a:bodyPr/>
                    <a:lstStyle/>
                    <a:p>
                      <a:pPr algn="l" fontAlgn="t"/>
                      <a:r>
                        <a:rPr lang="en-US" sz="1200" b="1" u="none" strike="noStrike" dirty="0">
                          <a:effectLst/>
                        </a:rPr>
                        <a:t>Upload approved documents</a:t>
                      </a:r>
                      <a:endParaRPr lang="en-US" sz="1200" b="1" i="0" u="none" strike="noStrike" dirty="0">
                        <a:solidFill>
                          <a:srgbClr val="000000"/>
                        </a:solidFill>
                        <a:effectLst/>
                        <a:latin typeface="Calibri" panose="020F0502020204030204" pitchFamily="34" charset="0"/>
                      </a:endParaRPr>
                    </a:p>
                  </a:txBody>
                  <a:tcPr anchor="ctr"/>
                </a:tc>
                <a:tc>
                  <a:txBody>
                    <a:bodyPr/>
                    <a:lstStyle/>
                    <a:p>
                      <a:pPr algn="r" fontAlgn="t"/>
                      <a:r>
                        <a:rPr lang="en-US" sz="1200" b="1" u="none" strike="noStrike" dirty="0" smtClean="0">
                          <a:effectLst/>
                        </a:rPr>
                        <a:t>Friday 31 May</a:t>
                      </a:r>
                      <a:r>
                        <a:rPr lang="en-US" sz="1200" b="1" u="none" strike="noStrike" baseline="0" dirty="0" smtClean="0">
                          <a:effectLst/>
                        </a:rPr>
                        <a:t> 2024</a:t>
                      </a:r>
                      <a:endParaRPr lang="en-US" sz="1200" b="1" i="0" u="none" strike="noStrike" dirty="0">
                        <a:solidFill>
                          <a:srgbClr val="000000"/>
                        </a:solidFill>
                        <a:effectLst/>
                        <a:latin typeface="Calibri" panose="020F0502020204030204" pitchFamily="34" charset="0"/>
                      </a:endParaRPr>
                    </a:p>
                  </a:txBody>
                  <a:tcPr anchor="ctr"/>
                </a:tc>
                <a:tc>
                  <a:txBody>
                    <a:bodyPr/>
                    <a:lstStyle/>
                    <a:p>
                      <a:pPr algn="l" fontAlgn="t"/>
                      <a:r>
                        <a:rPr lang="en-US" sz="1200" b="1" u="none" strike="noStrike" dirty="0" smtClean="0">
                          <a:effectLst/>
                        </a:rPr>
                        <a:t>1730 </a:t>
                      </a:r>
                      <a:r>
                        <a:rPr lang="en-US" sz="1200" b="1" u="none" strike="noStrike" dirty="0">
                          <a:effectLst/>
                        </a:rPr>
                        <a:t>Local time</a:t>
                      </a:r>
                      <a:endParaRPr lang="en-US" sz="1200" b="1" i="0" u="none" strike="noStrike" dirty="0">
                        <a:solidFill>
                          <a:srgbClr val="000000"/>
                        </a:solidFill>
                        <a:effectLst/>
                        <a:latin typeface="Calibri" panose="020F0502020204030204" pitchFamily="34" charset="0"/>
                      </a:endParaRPr>
                    </a:p>
                  </a:txBody>
                  <a:tcPr anchor="ctr"/>
                </a:tc>
                <a:tc>
                  <a:txBody>
                    <a:bodyPr/>
                    <a:lstStyle/>
                    <a:p>
                      <a:pPr algn="ctr" fontAlgn="t"/>
                      <a:r>
                        <a:rPr lang="en-US" sz="1200" b="1" u="none" strike="noStrike" dirty="0" smtClean="0">
                          <a:effectLst/>
                        </a:rPr>
                        <a:t>0830</a:t>
                      </a:r>
                    </a:p>
                    <a:p>
                      <a:pPr algn="ctr" fontAlgn="t"/>
                      <a:r>
                        <a:rPr lang="en-US" sz="1200" b="1" u="none" strike="noStrike" dirty="0" smtClean="0">
                          <a:effectLst/>
                        </a:rPr>
                        <a:t>UTC</a:t>
                      </a:r>
                      <a:endParaRPr lang="en-US" sz="1200" b="1" i="0" u="none" strike="noStrike" dirty="0">
                        <a:solidFill>
                          <a:srgbClr val="000000"/>
                        </a:solidFill>
                        <a:effectLst/>
                        <a:latin typeface="Calibri" panose="020F0502020204030204" pitchFamily="34" charset="0"/>
                      </a:endParaRPr>
                    </a:p>
                  </a:txBody>
                  <a:tcPr anchor="ctr"/>
                </a:tc>
              </a:tr>
            </a:tbl>
          </a:graphicData>
        </a:graphic>
      </p:graphicFrame>
    </p:spTree>
    <p:extLst>
      <p:ext uri="{BB962C8B-B14F-4D97-AF65-F5344CB8AC3E}">
        <p14:creationId xmlns:p14="http://schemas.microsoft.com/office/powerpoint/2010/main" val="114241542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12DD0395-6E2A-4D67-A1A6-3A5C1DB567C4}"/>
              </a:ext>
            </a:extLst>
          </p:cNvPr>
          <p:cNvSpPr>
            <a:spLocks noGrp="1"/>
          </p:cNvSpPr>
          <p:nvPr>
            <p:ph type="title"/>
          </p:nvPr>
        </p:nvSpPr>
        <p:spPr>
          <a:xfrm>
            <a:off x="1550254" y="370682"/>
            <a:ext cx="9517514" cy="519931"/>
          </a:xfrm>
        </p:spPr>
        <p:txBody>
          <a:bodyPr/>
          <a:lstStyle/>
          <a:p>
            <a:r>
              <a:rPr lang="en-US" dirty="0" smtClean="0">
                <a:solidFill>
                  <a:schemeClr val="tx1"/>
                </a:solidFill>
              </a:rPr>
              <a:t>Rel-19 timelines</a:t>
            </a:r>
            <a:endParaRPr lang="en-US" dirty="0">
              <a:solidFill>
                <a:schemeClr val="tx1"/>
              </a:solidFill>
            </a:endParaRPr>
          </a:p>
        </p:txBody>
      </p:sp>
      <p:grpSp>
        <p:nvGrpSpPr>
          <p:cNvPr id="3" name="Group 2"/>
          <p:cNvGrpSpPr/>
          <p:nvPr/>
        </p:nvGrpSpPr>
        <p:grpSpPr>
          <a:xfrm>
            <a:off x="1136021" y="1382802"/>
            <a:ext cx="9572131" cy="4804865"/>
            <a:chOff x="40410" y="785284"/>
            <a:chExt cx="11773222" cy="5909734"/>
          </a:xfrm>
        </p:grpSpPr>
        <p:cxnSp>
          <p:nvCxnSpPr>
            <p:cNvPr id="74" name="Straight Connector 114"/>
            <p:cNvCxnSpPr>
              <a:cxnSpLocks noChangeShapeType="1"/>
            </p:cNvCxnSpPr>
            <p:nvPr/>
          </p:nvCxnSpPr>
          <p:spPr bwMode="auto">
            <a:xfrm>
              <a:off x="9988551" y="1576918"/>
              <a:ext cx="0" cy="4832349"/>
            </a:xfrm>
            <a:prstGeom prst="line">
              <a:avLst/>
            </a:prstGeom>
            <a:noFill/>
            <a:ln w="28575" algn="ctr">
              <a:solidFill>
                <a:schemeClr val="accent3"/>
              </a:solidFill>
              <a:round/>
              <a:headEnd/>
              <a:tailEnd/>
            </a:ln>
          </p:spPr>
        </p:cxnSp>
        <p:cxnSp>
          <p:nvCxnSpPr>
            <p:cNvPr id="75" name="Straight Connector 114"/>
            <p:cNvCxnSpPr>
              <a:cxnSpLocks noChangeShapeType="1"/>
            </p:cNvCxnSpPr>
            <p:nvPr/>
          </p:nvCxnSpPr>
          <p:spPr bwMode="auto">
            <a:xfrm>
              <a:off x="6362700" y="1524000"/>
              <a:ext cx="0" cy="4885267"/>
            </a:xfrm>
            <a:prstGeom prst="line">
              <a:avLst/>
            </a:prstGeom>
            <a:noFill/>
            <a:ln w="28575" algn="ctr">
              <a:solidFill>
                <a:schemeClr val="accent3"/>
              </a:solidFill>
              <a:round/>
              <a:headEnd/>
              <a:tailEnd/>
            </a:ln>
          </p:spPr>
        </p:cxnSp>
        <p:cxnSp>
          <p:nvCxnSpPr>
            <p:cNvPr id="80" name="Straight Connector 114"/>
            <p:cNvCxnSpPr>
              <a:cxnSpLocks noChangeShapeType="1"/>
            </p:cNvCxnSpPr>
            <p:nvPr/>
          </p:nvCxnSpPr>
          <p:spPr bwMode="auto">
            <a:xfrm flipH="1">
              <a:off x="2705100" y="1526118"/>
              <a:ext cx="19051" cy="4883149"/>
            </a:xfrm>
            <a:prstGeom prst="line">
              <a:avLst/>
            </a:prstGeom>
            <a:noFill/>
            <a:ln w="28575" algn="ctr">
              <a:solidFill>
                <a:schemeClr val="accent3"/>
              </a:solidFill>
              <a:round/>
              <a:headEnd/>
              <a:tailEnd/>
            </a:ln>
          </p:spPr>
        </p:cxnSp>
        <p:sp>
          <p:nvSpPr>
            <p:cNvPr id="81" name="TextBox 86"/>
            <p:cNvSpPr txBox="1">
              <a:spLocks noChangeArrowheads="1"/>
            </p:cNvSpPr>
            <p:nvPr/>
          </p:nvSpPr>
          <p:spPr bwMode="auto">
            <a:xfrm>
              <a:off x="1564758" y="1126067"/>
              <a:ext cx="739748" cy="2572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defTabSz="991185" eaLnBrk="0" fontAlgn="base" hangingPunct="0">
                <a:spcBef>
                  <a:spcPct val="0"/>
                </a:spcBef>
                <a:spcAft>
                  <a:spcPct val="0"/>
                </a:spcAft>
                <a:buNone/>
              </a:pPr>
              <a:r>
                <a:rPr lang="en-GB" altLang="en-US" sz="759">
                  <a:solidFill>
                    <a:prstClr val="black"/>
                  </a:solidFill>
                  <a:latin typeface="Montserrat"/>
                </a:rPr>
                <a:t>TSG#101</a:t>
              </a:r>
            </a:p>
          </p:txBody>
        </p:sp>
        <p:cxnSp>
          <p:nvCxnSpPr>
            <p:cNvPr id="82" name="Straight Connector 115"/>
            <p:cNvCxnSpPr>
              <a:cxnSpLocks noChangeShapeType="1"/>
            </p:cNvCxnSpPr>
            <p:nvPr/>
          </p:nvCxnSpPr>
          <p:spPr bwMode="auto">
            <a:xfrm>
              <a:off x="3621617" y="1576918"/>
              <a:ext cx="0" cy="4965700"/>
            </a:xfrm>
            <a:prstGeom prst="line">
              <a:avLst/>
            </a:prstGeom>
            <a:noFill/>
            <a:ln w="9525" algn="ctr">
              <a:solidFill>
                <a:schemeClr val="accent3"/>
              </a:solidFill>
              <a:prstDash val="dash"/>
              <a:round/>
              <a:headEnd/>
              <a:tailEnd/>
            </a:ln>
          </p:spPr>
        </p:cxnSp>
        <p:cxnSp>
          <p:nvCxnSpPr>
            <p:cNvPr id="83" name="Straight Connector 114"/>
            <p:cNvCxnSpPr>
              <a:cxnSpLocks noChangeShapeType="1"/>
            </p:cNvCxnSpPr>
            <p:nvPr/>
          </p:nvCxnSpPr>
          <p:spPr bwMode="auto">
            <a:xfrm>
              <a:off x="391584" y="1608667"/>
              <a:ext cx="0" cy="5071533"/>
            </a:xfrm>
            <a:prstGeom prst="line">
              <a:avLst/>
            </a:prstGeom>
            <a:noFill/>
            <a:ln w="9525" algn="ctr">
              <a:solidFill>
                <a:schemeClr val="accent3"/>
              </a:solidFill>
              <a:prstDash val="dash"/>
              <a:round/>
              <a:headEnd/>
              <a:tailEnd/>
            </a:ln>
          </p:spPr>
        </p:cxnSp>
        <p:cxnSp>
          <p:nvCxnSpPr>
            <p:cNvPr id="84" name="Straight Connector 114"/>
            <p:cNvCxnSpPr>
              <a:cxnSpLocks noChangeShapeType="1"/>
            </p:cNvCxnSpPr>
            <p:nvPr/>
          </p:nvCxnSpPr>
          <p:spPr bwMode="auto">
            <a:xfrm>
              <a:off x="1900767" y="1576918"/>
              <a:ext cx="0" cy="4965700"/>
            </a:xfrm>
            <a:prstGeom prst="line">
              <a:avLst/>
            </a:prstGeom>
            <a:noFill/>
            <a:ln w="9525" algn="ctr">
              <a:solidFill>
                <a:schemeClr val="accent3"/>
              </a:solidFill>
              <a:prstDash val="dash"/>
              <a:round/>
              <a:headEnd/>
              <a:tailEnd/>
            </a:ln>
          </p:spPr>
        </p:cxnSp>
        <p:cxnSp>
          <p:nvCxnSpPr>
            <p:cNvPr id="85" name="Straight Connector 114"/>
            <p:cNvCxnSpPr>
              <a:cxnSpLocks noChangeShapeType="1"/>
            </p:cNvCxnSpPr>
            <p:nvPr/>
          </p:nvCxnSpPr>
          <p:spPr bwMode="auto">
            <a:xfrm>
              <a:off x="10759017" y="1576918"/>
              <a:ext cx="0" cy="5075767"/>
            </a:xfrm>
            <a:prstGeom prst="line">
              <a:avLst/>
            </a:prstGeom>
            <a:noFill/>
            <a:ln w="9525" algn="ctr">
              <a:solidFill>
                <a:schemeClr val="accent3"/>
              </a:solidFill>
              <a:prstDash val="dash"/>
              <a:round/>
              <a:headEnd/>
              <a:tailEnd/>
            </a:ln>
          </p:spPr>
        </p:cxnSp>
        <p:cxnSp>
          <p:nvCxnSpPr>
            <p:cNvPr id="86" name="Straight Connector 114"/>
            <p:cNvCxnSpPr>
              <a:cxnSpLocks noChangeShapeType="1"/>
            </p:cNvCxnSpPr>
            <p:nvPr/>
          </p:nvCxnSpPr>
          <p:spPr bwMode="auto">
            <a:xfrm>
              <a:off x="9101667" y="1576917"/>
              <a:ext cx="0" cy="5003800"/>
            </a:xfrm>
            <a:prstGeom prst="line">
              <a:avLst/>
            </a:prstGeom>
            <a:noFill/>
            <a:ln w="9525" algn="ctr">
              <a:solidFill>
                <a:schemeClr val="accent3"/>
              </a:solidFill>
              <a:prstDash val="dash"/>
              <a:round/>
              <a:headEnd/>
              <a:tailEnd/>
            </a:ln>
          </p:spPr>
        </p:cxnSp>
        <p:cxnSp>
          <p:nvCxnSpPr>
            <p:cNvPr id="87" name="Straight Connector 114"/>
            <p:cNvCxnSpPr>
              <a:cxnSpLocks noChangeShapeType="1"/>
            </p:cNvCxnSpPr>
            <p:nvPr/>
          </p:nvCxnSpPr>
          <p:spPr bwMode="auto">
            <a:xfrm>
              <a:off x="7245351" y="1576918"/>
              <a:ext cx="0" cy="4965700"/>
            </a:xfrm>
            <a:prstGeom prst="line">
              <a:avLst/>
            </a:prstGeom>
            <a:noFill/>
            <a:ln w="9525" algn="ctr">
              <a:solidFill>
                <a:schemeClr val="accent3"/>
              </a:solidFill>
              <a:prstDash val="dash"/>
              <a:round/>
              <a:headEnd/>
              <a:tailEnd/>
            </a:ln>
          </p:spPr>
        </p:cxnSp>
        <p:cxnSp>
          <p:nvCxnSpPr>
            <p:cNvPr id="88" name="Straight Connector 114"/>
            <p:cNvCxnSpPr>
              <a:cxnSpLocks noChangeShapeType="1"/>
            </p:cNvCxnSpPr>
            <p:nvPr/>
          </p:nvCxnSpPr>
          <p:spPr bwMode="auto">
            <a:xfrm>
              <a:off x="8174567" y="1576918"/>
              <a:ext cx="0" cy="4965700"/>
            </a:xfrm>
            <a:prstGeom prst="line">
              <a:avLst/>
            </a:prstGeom>
            <a:noFill/>
            <a:ln w="9525" algn="ctr">
              <a:solidFill>
                <a:schemeClr val="accent3"/>
              </a:solidFill>
              <a:prstDash val="dash"/>
              <a:round/>
              <a:headEnd/>
              <a:tailEnd/>
            </a:ln>
          </p:spPr>
        </p:cxnSp>
        <p:cxnSp>
          <p:nvCxnSpPr>
            <p:cNvPr id="89" name="Straight Connector 114"/>
            <p:cNvCxnSpPr>
              <a:cxnSpLocks noChangeShapeType="1"/>
            </p:cNvCxnSpPr>
            <p:nvPr/>
          </p:nvCxnSpPr>
          <p:spPr bwMode="auto">
            <a:xfrm>
              <a:off x="5568951" y="1576918"/>
              <a:ext cx="0" cy="4965700"/>
            </a:xfrm>
            <a:prstGeom prst="line">
              <a:avLst/>
            </a:prstGeom>
            <a:noFill/>
            <a:ln w="9525" algn="ctr">
              <a:solidFill>
                <a:schemeClr val="accent3"/>
              </a:solidFill>
              <a:prstDash val="dash"/>
              <a:round/>
              <a:headEnd/>
              <a:tailEnd/>
            </a:ln>
          </p:spPr>
        </p:cxnSp>
        <p:cxnSp>
          <p:nvCxnSpPr>
            <p:cNvPr id="90" name="Straight Connector 114"/>
            <p:cNvCxnSpPr>
              <a:cxnSpLocks noChangeShapeType="1"/>
            </p:cNvCxnSpPr>
            <p:nvPr/>
          </p:nvCxnSpPr>
          <p:spPr bwMode="auto">
            <a:xfrm>
              <a:off x="4548717" y="1576918"/>
              <a:ext cx="0" cy="4965700"/>
            </a:xfrm>
            <a:prstGeom prst="line">
              <a:avLst/>
            </a:prstGeom>
            <a:noFill/>
            <a:ln w="9525" algn="ctr">
              <a:solidFill>
                <a:schemeClr val="accent3"/>
              </a:solidFill>
              <a:prstDash val="dash"/>
              <a:round/>
              <a:headEnd/>
              <a:tailEnd/>
            </a:ln>
          </p:spPr>
        </p:cxnSp>
        <p:cxnSp>
          <p:nvCxnSpPr>
            <p:cNvPr id="91" name="Straight Connector 114"/>
            <p:cNvCxnSpPr>
              <a:cxnSpLocks noChangeShapeType="1"/>
            </p:cNvCxnSpPr>
            <p:nvPr/>
          </p:nvCxnSpPr>
          <p:spPr bwMode="auto">
            <a:xfrm>
              <a:off x="11470217" y="1581151"/>
              <a:ext cx="0" cy="5071533"/>
            </a:xfrm>
            <a:prstGeom prst="line">
              <a:avLst/>
            </a:prstGeom>
            <a:noFill/>
            <a:ln w="9525" algn="ctr">
              <a:solidFill>
                <a:schemeClr val="accent3"/>
              </a:solidFill>
              <a:prstDash val="dash"/>
              <a:round/>
              <a:headEnd/>
              <a:tailEnd/>
            </a:ln>
          </p:spPr>
        </p:cxnSp>
        <p:sp>
          <p:nvSpPr>
            <p:cNvPr id="92" name="TextBox 1"/>
            <p:cNvSpPr txBox="1">
              <a:spLocks noChangeArrowheads="1"/>
            </p:cNvSpPr>
            <p:nvPr/>
          </p:nvSpPr>
          <p:spPr bwMode="auto">
            <a:xfrm>
              <a:off x="1011766" y="5973233"/>
              <a:ext cx="2226342" cy="216168"/>
            </a:xfrm>
            <a:prstGeom prst="rect">
              <a:avLst/>
            </a:prstGeom>
            <a:ln w="3175"/>
          </p:spPr>
          <p:style>
            <a:lnRef idx="2">
              <a:schemeClr val="accent6"/>
            </a:lnRef>
            <a:fillRef idx="1">
              <a:schemeClr val="lt1"/>
            </a:fillRef>
            <a:effectRef idx="0">
              <a:schemeClr val="accent6"/>
            </a:effectRef>
            <a:fontRef idx="minor">
              <a:schemeClr val="dk1"/>
            </a:fontRef>
          </p:style>
          <p:txBody>
            <a:bodyPr wrap="none">
              <a:spAutoFit/>
            </a:bodyPr>
            <a:lstStyle/>
            <a:p>
              <a:pPr defTabSz="991185" eaLnBrk="0" fontAlgn="base" hangingPunct="0">
                <a:spcBef>
                  <a:spcPct val="0"/>
                </a:spcBef>
                <a:spcAft>
                  <a:spcPct val="0"/>
                </a:spcAft>
                <a:defRPr/>
              </a:pPr>
              <a:r>
                <a:rPr lang="en-GB" altLang="en-US" sz="542" b="1" dirty="0">
                  <a:solidFill>
                    <a:prstClr val="black"/>
                  </a:solidFill>
                  <a:latin typeface="Montserrat" panose="00000500000000000000" pitchFamily="50" charset="0"/>
                </a:rPr>
                <a:t>Note</a:t>
              </a:r>
              <a:r>
                <a:rPr lang="en-GB" altLang="en-US" sz="542" dirty="0">
                  <a:solidFill>
                    <a:prstClr val="black"/>
                  </a:solidFill>
                  <a:latin typeface="Montserrat" panose="00000500000000000000" pitchFamily="50" charset="0"/>
                </a:rPr>
                <a:t>: All starting dates are indicative</a:t>
              </a:r>
            </a:p>
          </p:txBody>
        </p:sp>
        <p:sp>
          <p:nvSpPr>
            <p:cNvPr id="93" name="TextBox 86"/>
            <p:cNvSpPr txBox="1">
              <a:spLocks noChangeArrowheads="1"/>
            </p:cNvSpPr>
            <p:nvPr/>
          </p:nvSpPr>
          <p:spPr bwMode="auto">
            <a:xfrm>
              <a:off x="2306651" y="1126067"/>
              <a:ext cx="739748" cy="2572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defTabSz="991185" eaLnBrk="0" fontAlgn="base" hangingPunct="0">
                <a:spcBef>
                  <a:spcPct val="0"/>
                </a:spcBef>
                <a:spcAft>
                  <a:spcPct val="0"/>
                </a:spcAft>
                <a:buNone/>
              </a:pPr>
              <a:r>
                <a:rPr lang="en-GB" altLang="en-US" sz="759">
                  <a:solidFill>
                    <a:prstClr val="black"/>
                  </a:solidFill>
                  <a:latin typeface="Montserrat"/>
                </a:rPr>
                <a:t>TSG#102</a:t>
              </a:r>
              <a:endParaRPr lang="en-GB" altLang="en-US" sz="433">
                <a:solidFill>
                  <a:prstClr val="black"/>
                </a:solidFill>
                <a:latin typeface="Montserrat"/>
              </a:endParaRPr>
            </a:p>
          </p:txBody>
        </p:sp>
        <p:sp>
          <p:nvSpPr>
            <p:cNvPr id="94" name="TextBox 86"/>
            <p:cNvSpPr txBox="1">
              <a:spLocks noChangeArrowheads="1"/>
            </p:cNvSpPr>
            <p:nvPr/>
          </p:nvSpPr>
          <p:spPr bwMode="auto">
            <a:xfrm>
              <a:off x="3205176" y="1126067"/>
              <a:ext cx="739748" cy="2572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defTabSz="991185" eaLnBrk="0" fontAlgn="base" hangingPunct="0">
                <a:spcBef>
                  <a:spcPct val="0"/>
                </a:spcBef>
                <a:spcAft>
                  <a:spcPct val="0"/>
                </a:spcAft>
                <a:buNone/>
              </a:pPr>
              <a:r>
                <a:rPr lang="en-GB" altLang="en-US" sz="759">
                  <a:solidFill>
                    <a:prstClr val="black"/>
                  </a:solidFill>
                  <a:latin typeface="Montserrat"/>
                </a:rPr>
                <a:t>TSG#103</a:t>
              </a:r>
              <a:endParaRPr lang="en-GB" altLang="en-US" sz="433">
                <a:solidFill>
                  <a:prstClr val="black"/>
                </a:solidFill>
                <a:latin typeface="Montserrat"/>
              </a:endParaRPr>
            </a:p>
          </p:txBody>
        </p:sp>
        <p:sp>
          <p:nvSpPr>
            <p:cNvPr id="95" name="TextBox 86"/>
            <p:cNvSpPr txBox="1">
              <a:spLocks noChangeArrowheads="1"/>
            </p:cNvSpPr>
            <p:nvPr/>
          </p:nvSpPr>
          <p:spPr bwMode="auto">
            <a:xfrm>
              <a:off x="4164026" y="1126067"/>
              <a:ext cx="739748" cy="2572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defTabSz="991185" eaLnBrk="0" fontAlgn="base" hangingPunct="0">
                <a:spcBef>
                  <a:spcPct val="0"/>
                </a:spcBef>
                <a:spcAft>
                  <a:spcPct val="0"/>
                </a:spcAft>
                <a:buNone/>
              </a:pPr>
              <a:r>
                <a:rPr lang="en-GB" altLang="en-US" sz="759">
                  <a:solidFill>
                    <a:prstClr val="black"/>
                  </a:solidFill>
                  <a:latin typeface="Montserrat"/>
                </a:rPr>
                <a:t>TSG#104</a:t>
              </a:r>
              <a:endParaRPr lang="en-GB" altLang="en-US" sz="433">
                <a:solidFill>
                  <a:prstClr val="black"/>
                </a:solidFill>
                <a:latin typeface="Montserrat"/>
              </a:endParaRPr>
            </a:p>
          </p:txBody>
        </p:sp>
        <p:sp>
          <p:nvSpPr>
            <p:cNvPr id="96" name="TextBox 86"/>
            <p:cNvSpPr txBox="1">
              <a:spLocks noChangeArrowheads="1"/>
            </p:cNvSpPr>
            <p:nvPr/>
          </p:nvSpPr>
          <p:spPr bwMode="auto">
            <a:xfrm>
              <a:off x="5199076" y="1126067"/>
              <a:ext cx="739748" cy="2572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defTabSz="991185" eaLnBrk="0" fontAlgn="base" hangingPunct="0">
                <a:spcBef>
                  <a:spcPct val="0"/>
                </a:spcBef>
                <a:spcAft>
                  <a:spcPct val="0"/>
                </a:spcAft>
                <a:buNone/>
              </a:pPr>
              <a:r>
                <a:rPr lang="en-GB" altLang="en-US" sz="759">
                  <a:solidFill>
                    <a:prstClr val="black"/>
                  </a:solidFill>
                  <a:latin typeface="Montserrat"/>
                </a:rPr>
                <a:t>TSG#105</a:t>
              </a:r>
              <a:endParaRPr lang="en-GB" altLang="en-US" sz="433">
                <a:solidFill>
                  <a:prstClr val="black"/>
                </a:solidFill>
                <a:latin typeface="Montserrat"/>
              </a:endParaRPr>
            </a:p>
          </p:txBody>
        </p:sp>
        <p:sp>
          <p:nvSpPr>
            <p:cNvPr id="97" name="TextBox 86"/>
            <p:cNvSpPr txBox="1">
              <a:spLocks noChangeArrowheads="1"/>
            </p:cNvSpPr>
            <p:nvPr/>
          </p:nvSpPr>
          <p:spPr bwMode="auto">
            <a:xfrm>
              <a:off x="5963193" y="1126067"/>
              <a:ext cx="739748" cy="2572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defTabSz="991185" eaLnBrk="0" fontAlgn="base" hangingPunct="0">
                <a:spcBef>
                  <a:spcPct val="0"/>
                </a:spcBef>
                <a:spcAft>
                  <a:spcPct val="0"/>
                </a:spcAft>
                <a:buNone/>
              </a:pPr>
              <a:r>
                <a:rPr lang="en-GB" altLang="en-US" sz="759">
                  <a:solidFill>
                    <a:prstClr val="black"/>
                  </a:solidFill>
                  <a:latin typeface="Montserrat"/>
                </a:rPr>
                <a:t>TSG#106</a:t>
              </a:r>
              <a:endParaRPr lang="en-GB" altLang="en-US" sz="433">
                <a:solidFill>
                  <a:prstClr val="black"/>
                </a:solidFill>
                <a:latin typeface="Montserrat"/>
              </a:endParaRPr>
            </a:p>
          </p:txBody>
        </p:sp>
        <p:sp>
          <p:nvSpPr>
            <p:cNvPr id="98" name="TextBox 86"/>
            <p:cNvSpPr txBox="1">
              <a:spLocks noChangeArrowheads="1"/>
            </p:cNvSpPr>
            <p:nvPr/>
          </p:nvSpPr>
          <p:spPr bwMode="auto">
            <a:xfrm>
              <a:off x="6861718" y="1126067"/>
              <a:ext cx="739748" cy="2572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defTabSz="991185" eaLnBrk="0" fontAlgn="base" hangingPunct="0">
                <a:spcBef>
                  <a:spcPct val="0"/>
                </a:spcBef>
                <a:spcAft>
                  <a:spcPct val="0"/>
                </a:spcAft>
                <a:buNone/>
              </a:pPr>
              <a:r>
                <a:rPr lang="en-GB" altLang="en-US" sz="759">
                  <a:solidFill>
                    <a:prstClr val="black"/>
                  </a:solidFill>
                  <a:latin typeface="Montserrat"/>
                </a:rPr>
                <a:t>TSG#107</a:t>
              </a:r>
              <a:endParaRPr lang="en-GB" altLang="en-US" sz="433">
                <a:solidFill>
                  <a:prstClr val="black"/>
                </a:solidFill>
                <a:latin typeface="Montserrat"/>
              </a:endParaRPr>
            </a:p>
          </p:txBody>
        </p:sp>
        <p:sp>
          <p:nvSpPr>
            <p:cNvPr id="99" name="TextBox 86"/>
            <p:cNvSpPr txBox="1">
              <a:spLocks noChangeArrowheads="1"/>
            </p:cNvSpPr>
            <p:nvPr/>
          </p:nvSpPr>
          <p:spPr bwMode="auto">
            <a:xfrm>
              <a:off x="7741191" y="1126067"/>
              <a:ext cx="739748" cy="2572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defTabSz="991185" eaLnBrk="0" fontAlgn="base" hangingPunct="0">
                <a:spcBef>
                  <a:spcPct val="0"/>
                </a:spcBef>
                <a:spcAft>
                  <a:spcPct val="0"/>
                </a:spcAft>
                <a:buNone/>
              </a:pPr>
              <a:r>
                <a:rPr lang="en-GB" altLang="en-US" sz="759">
                  <a:solidFill>
                    <a:prstClr val="black"/>
                  </a:solidFill>
                  <a:latin typeface="Montserrat"/>
                </a:rPr>
                <a:t>TSG#108</a:t>
              </a:r>
              <a:endParaRPr lang="en-GB" altLang="en-US" sz="433">
                <a:solidFill>
                  <a:prstClr val="black"/>
                </a:solidFill>
                <a:latin typeface="Montserrat"/>
              </a:endParaRPr>
            </a:p>
          </p:txBody>
        </p:sp>
        <p:sp>
          <p:nvSpPr>
            <p:cNvPr id="100" name="TextBox 86"/>
            <p:cNvSpPr txBox="1">
              <a:spLocks noChangeArrowheads="1"/>
            </p:cNvSpPr>
            <p:nvPr/>
          </p:nvSpPr>
          <p:spPr bwMode="auto">
            <a:xfrm>
              <a:off x="8712743" y="1126067"/>
              <a:ext cx="739748" cy="2572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defTabSz="991185" eaLnBrk="0" fontAlgn="base" hangingPunct="0">
                <a:spcBef>
                  <a:spcPct val="0"/>
                </a:spcBef>
                <a:spcAft>
                  <a:spcPct val="0"/>
                </a:spcAft>
                <a:buNone/>
              </a:pPr>
              <a:r>
                <a:rPr lang="en-GB" altLang="en-US" sz="759">
                  <a:solidFill>
                    <a:prstClr val="black"/>
                  </a:solidFill>
                  <a:latin typeface="Montserrat"/>
                </a:rPr>
                <a:t>TSG#109</a:t>
              </a:r>
              <a:endParaRPr lang="en-GB" altLang="en-US" sz="433">
                <a:solidFill>
                  <a:prstClr val="black"/>
                </a:solidFill>
                <a:latin typeface="Montserrat"/>
              </a:endParaRPr>
            </a:p>
          </p:txBody>
        </p:sp>
        <p:sp>
          <p:nvSpPr>
            <p:cNvPr id="101" name="TextBox 86"/>
            <p:cNvSpPr txBox="1">
              <a:spLocks noChangeArrowheads="1"/>
            </p:cNvSpPr>
            <p:nvPr/>
          </p:nvSpPr>
          <p:spPr bwMode="auto">
            <a:xfrm>
              <a:off x="9550943" y="1126067"/>
              <a:ext cx="739748" cy="2572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defTabSz="991185" eaLnBrk="0" fontAlgn="base" hangingPunct="0">
                <a:spcBef>
                  <a:spcPct val="0"/>
                </a:spcBef>
                <a:spcAft>
                  <a:spcPct val="0"/>
                </a:spcAft>
                <a:buNone/>
              </a:pPr>
              <a:r>
                <a:rPr lang="en-GB" altLang="en-US" sz="759">
                  <a:solidFill>
                    <a:prstClr val="black"/>
                  </a:solidFill>
                  <a:latin typeface="Montserrat"/>
                </a:rPr>
                <a:t>TSG#110</a:t>
              </a:r>
              <a:endParaRPr lang="en-GB" altLang="en-US" sz="433">
                <a:solidFill>
                  <a:prstClr val="black"/>
                </a:solidFill>
                <a:latin typeface="Montserrat"/>
              </a:endParaRPr>
            </a:p>
          </p:txBody>
        </p:sp>
        <p:sp>
          <p:nvSpPr>
            <p:cNvPr id="102" name="TextBox 86"/>
            <p:cNvSpPr txBox="1">
              <a:spLocks noChangeArrowheads="1"/>
            </p:cNvSpPr>
            <p:nvPr/>
          </p:nvSpPr>
          <p:spPr bwMode="auto">
            <a:xfrm>
              <a:off x="10283310" y="1126067"/>
              <a:ext cx="739748" cy="2572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defTabSz="991185" eaLnBrk="0" fontAlgn="base" hangingPunct="0">
                <a:spcBef>
                  <a:spcPct val="0"/>
                </a:spcBef>
                <a:spcAft>
                  <a:spcPct val="0"/>
                </a:spcAft>
                <a:buNone/>
              </a:pPr>
              <a:r>
                <a:rPr lang="en-GB" altLang="en-US" sz="759">
                  <a:solidFill>
                    <a:prstClr val="black"/>
                  </a:solidFill>
                  <a:latin typeface="Montserrat"/>
                </a:rPr>
                <a:t>TSG#111</a:t>
              </a:r>
              <a:endParaRPr lang="en-GB" altLang="en-US" sz="433">
                <a:solidFill>
                  <a:prstClr val="black"/>
                </a:solidFill>
                <a:latin typeface="Montserrat"/>
              </a:endParaRPr>
            </a:p>
          </p:txBody>
        </p:sp>
        <p:sp>
          <p:nvSpPr>
            <p:cNvPr id="103" name="TextBox 86"/>
            <p:cNvSpPr txBox="1">
              <a:spLocks noChangeArrowheads="1"/>
            </p:cNvSpPr>
            <p:nvPr/>
          </p:nvSpPr>
          <p:spPr bwMode="auto">
            <a:xfrm>
              <a:off x="11073884" y="1126067"/>
              <a:ext cx="739748" cy="2572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defTabSz="991185" eaLnBrk="0" fontAlgn="base" hangingPunct="0">
                <a:spcBef>
                  <a:spcPct val="0"/>
                </a:spcBef>
                <a:spcAft>
                  <a:spcPct val="0"/>
                </a:spcAft>
                <a:buNone/>
              </a:pPr>
              <a:r>
                <a:rPr lang="en-GB" altLang="en-US" sz="759">
                  <a:solidFill>
                    <a:prstClr val="black"/>
                  </a:solidFill>
                  <a:latin typeface="Montserrat"/>
                </a:rPr>
                <a:t>TSG#112</a:t>
              </a:r>
              <a:endParaRPr lang="en-GB" altLang="en-US" sz="433">
                <a:solidFill>
                  <a:prstClr val="black"/>
                </a:solidFill>
                <a:latin typeface="Montserrat"/>
              </a:endParaRPr>
            </a:p>
          </p:txBody>
        </p:sp>
        <p:sp>
          <p:nvSpPr>
            <p:cNvPr id="104" name="TextBox 86"/>
            <p:cNvSpPr txBox="1">
              <a:spLocks noChangeArrowheads="1"/>
            </p:cNvSpPr>
            <p:nvPr/>
          </p:nvSpPr>
          <p:spPr bwMode="auto">
            <a:xfrm>
              <a:off x="40410" y="1145118"/>
              <a:ext cx="672715" cy="2572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defTabSz="991185" eaLnBrk="0" fontAlgn="base" hangingPunct="0">
                <a:spcBef>
                  <a:spcPct val="0"/>
                </a:spcBef>
                <a:spcAft>
                  <a:spcPct val="0"/>
                </a:spcAft>
                <a:buNone/>
              </a:pPr>
              <a:r>
                <a:rPr lang="en-GB" altLang="en-US" sz="759">
                  <a:solidFill>
                    <a:prstClr val="black"/>
                  </a:solidFill>
                  <a:latin typeface="Montserrat"/>
                </a:rPr>
                <a:t>TSG#99</a:t>
              </a:r>
              <a:endParaRPr lang="en-GB" altLang="en-US" sz="433">
                <a:solidFill>
                  <a:prstClr val="black"/>
                </a:solidFill>
                <a:latin typeface="Montserrat"/>
              </a:endParaRPr>
            </a:p>
          </p:txBody>
        </p:sp>
        <p:sp>
          <p:nvSpPr>
            <p:cNvPr id="105" name="Chevron 60"/>
            <p:cNvSpPr>
              <a:spLocks noChangeArrowheads="1"/>
            </p:cNvSpPr>
            <p:nvPr/>
          </p:nvSpPr>
          <p:spPr bwMode="auto">
            <a:xfrm>
              <a:off x="2529417" y="2038352"/>
              <a:ext cx="1092200" cy="374649"/>
            </a:xfrm>
            <a:prstGeom prst="chevron">
              <a:avLst>
                <a:gd name="adj" fmla="val 50086"/>
              </a:avLst>
            </a:prstGeom>
            <a:solidFill>
              <a:srgbClr val="006600">
                <a:alpha val="30196"/>
              </a:srgbClr>
            </a:solidFill>
            <a:ln>
              <a:noFill/>
            </a:ln>
            <a:extLst>
              <a:ext uri="{91240B29-F687-4F45-9708-019B960494DF}">
                <a14:hiddenLine xmlns:a14="http://schemas.microsoft.com/office/drawing/2010/main" w="9525" algn="ctr">
                  <a:solidFill>
                    <a:srgbClr val="000000"/>
                  </a:solidFill>
                  <a:round/>
                  <a:headEnd/>
                  <a:tailEnd/>
                </a14:hiddenLine>
              </a:ext>
            </a:extLst>
          </p:spPr>
          <p:txBody>
            <a:bodyPr lIns="0" rIns="0"/>
            <a:lstStyle/>
            <a:p>
              <a:pPr algn="ctr" defTabSz="991185" eaLnBrk="0" fontAlgn="base" hangingPunct="0">
                <a:spcBef>
                  <a:spcPct val="0"/>
                </a:spcBef>
                <a:spcAft>
                  <a:spcPct val="0"/>
                </a:spcAft>
              </a:pPr>
              <a:r>
                <a:rPr lang="fr-FR" altLang="en-US" sz="650">
                  <a:solidFill>
                    <a:prstClr val="black"/>
                  </a:solidFill>
                  <a:latin typeface="Montserrat"/>
                  <a:ea typeface="MS PGothic" panose="020B0600070205080204" pitchFamily="34" charset="-128"/>
                  <a:cs typeface="Arial" panose="020B0604020202020204" pitchFamily="34" charset="0"/>
                </a:rPr>
                <a:t>RAN4 </a:t>
              </a:r>
            </a:p>
            <a:p>
              <a:pPr algn="ctr" defTabSz="991185" eaLnBrk="0" fontAlgn="base" hangingPunct="0">
                <a:spcBef>
                  <a:spcPct val="0"/>
                </a:spcBef>
                <a:spcAft>
                  <a:spcPct val="0"/>
                </a:spcAft>
              </a:pPr>
              <a:r>
                <a:rPr lang="fr-FR" altLang="en-US" sz="650">
                  <a:solidFill>
                    <a:prstClr val="black"/>
                  </a:solidFill>
                  <a:latin typeface="Montserrat"/>
                  <a:ea typeface="MS PGothic" panose="020B0600070205080204" pitchFamily="34" charset="-128"/>
                  <a:cs typeface="Arial" panose="020B0604020202020204" pitchFamily="34" charset="0"/>
                </a:rPr>
                <a:t>content def.</a:t>
              </a:r>
            </a:p>
          </p:txBody>
        </p:sp>
        <p:sp>
          <p:nvSpPr>
            <p:cNvPr id="106" name="Chevron 60"/>
            <p:cNvSpPr>
              <a:spLocks noChangeArrowheads="1"/>
            </p:cNvSpPr>
            <p:nvPr/>
          </p:nvSpPr>
          <p:spPr bwMode="auto">
            <a:xfrm>
              <a:off x="1316567" y="2038352"/>
              <a:ext cx="1583267" cy="374649"/>
            </a:xfrm>
            <a:prstGeom prst="chevron">
              <a:avLst>
                <a:gd name="adj" fmla="val 49975"/>
              </a:avLst>
            </a:prstGeom>
            <a:gradFill flip="none" rotWithShape="1">
              <a:gsLst>
                <a:gs pos="12000">
                  <a:schemeClr val="accent3">
                    <a:lumMod val="40000"/>
                    <a:lumOff val="60000"/>
                  </a:schemeClr>
                </a:gs>
                <a:gs pos="60000">
                  <a:srgbClr val="92D050"/>
                </a:gs>
                <a:gs pos="83000">
                  <a:srgbClr val="92D050"/>
                </a:gs>
                <a:gs pos="100000">
                  <a:srgbClr val="92D050"/>
                </a:gs>
              </a:gsLst>
              <a:lin ang="3600000" scaled="0"/>
              <a:tileRect/>
            </a:gradFill>
            <a:ln>
              <a:noFill/>
            </a:ln>
          </p:spPr>
          <p:txBody>
            <a:bodyPr lIns="0" rIns="0"/>
            <a:lstStyle/>
            <a:p>
              <a:pPr algn="ctr" defTabSz="991185" eaLnBrk="0" fontAlgn="base" hangingPunct="0">
                <a:spcBef>
                  <a:spcPct val="0"/>
                </a:spcBef>
                <a:spcAft>
                  <a:spcPct val="0"/>
                </a:spcAft>
                <a:defRPr/>
              </a:pPr>
              <a:r>
                <a:rPr lang="fr-FR" altLang="en-US" sz="867" b="1" dirty="0">
                  <a:solidFill>
                    <a:prstClr val="black"/>
                  </a:solidFill>
                  <a:latin typeface="Montserrat" panose="00000500000000000000" pitchFamily="50" charset="0"/>
                  <a:ea typeface="MS PGothic" panose="020B0600070205080204" pitchFamily="34" charset="-128"/>
                  <a:cs typeface="Arial" panose="020B0604020202020204" pitchFamily="34" charset="0"/>
                </a:rPr>
                <a:t> </a:t>
              </a:r>
              <a:r>
                <a:rPr lang="fr-FR" altLang="en-US" sz="867" dirty="0">
                  <a:solidFill>
                    <a:prstClr val="black"/>
                  </a:solidFill>
                  <a:latin typeface="Montserrat" panose="00000500000000000000" pitchFamily="50" charset="0"/>
                  <a:ea typeface="MS PGothic" panose="020B0600070205080204" pitchFamily="34" charset="-128"/>
                  <a:cs typeface="Arial" panose="020B0604020202020204" pitchFamily="34" charset="0"/>
                </a:rPr>
                <a:t>RAN Content </a:t>
              </a:r>
              <a:r>
                <a:rPr lang="fr-FR" altLang="en-US" sz="867" dirty="0" err="1">
                  <a:solidFill>
                    <a:prstClr val="black"/>
                  </a:solidFill>
                  <a:latin typeface="Montserrat" panose="00000500000000000000" pitchFamily="50" charset="0"/>
                  <a:ea typeface="MS PGothic" panose="020B0600070205080204" pitchFamily="34" charset="-128"/>
                  <a:cs typeface="Arial" panose="020B0604020202020204" pitchFamily="34" charset="0"/>
                </a:rPr>
                <a:t>def</a:t>
              </a:r>
              <a:r>
                <a:rPr lang="fr-FR" altLang="en-US" sz="867" dirty="0">
                  <a:solidFill>
                    <a:prstClr val="black"/>
                  </a:solidFill>
                  <a:latin typeface="Montserrat" panose="00000500000000000000" pitchFamily="50" charset="0"/>
                  <a:ea typeface="MS PGothic" panose="020B0600070205080204" pitchFamily="34" charset="-128"/>
                  <a:cs typeface="Arial" panose="020B0604020202020204" pitchFamily="34" charset="0"/>
                </a:rPr>
                <a:t>.</a:t>
              </a:r>
            </a:p>
          </p:txBody>
        </p:sp>
        <p:sp>
          <p:nvSpPr>
            <p:cNvPr id="107" name="TextBox 106"/>
            <p:cNvSpPr txBox="1"/>
            <p:nvPr/>
          </p:nvSpPr>
          <p:spPr>
            <a:xfrm>
              <a:off x="4216402" y="810684"/>
              <a:ext cx="637225" cy="318771"/>
            </a:xfrm>
            <a:prstGeom prst="rect">
              <a:avLst/>
            </a:prstGeom>
            <a:solidFill>
              <a:schemeClr val="accent3"/>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defTabSz="991185" eaLnBrk="0" fontAlgn="base" hangingPunct="0">
                <a:spcBef>
                  <a:spcPct val="0"/>
                </a:spcBef>
                <a:spcAft>
                  <a:spcPct val="0"/>
                </a:spcAft>
                <a:defRPr/>
              </a:pPr>
              <a:r>
                <a:rPr lang="en-GB" sz="1084" dirty="0">
                  <a:solidFill>
                    <a:prstClr val="white"/>
                  </a:solidFill>
                  <a:latin typeface="Montserrat" panose="00000500000000000000" pitchFamily="50" charset="0"/>
                </a:rPr>
                <a:t>2024</a:t>
              </a:r>
            </a:p>
          </p:txBody>
        </p:sp>
        <p:sp>
          <p:nvSpPr>
            <p:cNvPr id="108" name="TextBox 107"/>
            <p:cNvSpPr txBox="1"/>
            <p:nvPr/>
          </p:nvSpPr>
          <p:spPr>
            <a:xfrm>
              <a:off x="7821085" y="810684"/>
              <a:ext cx="637225" cy="318771"/>
            </a:xfrm>
            <a:prstGeom prst="rect">
              <a:avLst/>
            </a:prstGeom>
            <a:solidFill>
              <a:schemeClr val="accent3"/>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defTabSz="991185" eaLnBrk="0" fontAlgn="base" hangingPunct="0">
                <a:spcBef>
                  <a:spcPct val="0"/>
                </a:spcBef>
                <a:spcAft>
                  <a:spcPct val="0"/>
                </a:spcAft>
                <a:defRPr/>
              </a:pPr>
              <a:r>
                <a:rPr lang="en-GB" sz="1084" dirty="0">
                  <a:solidFill>
                    <a:prstClr val="white"/>
                  </a:solidFill>
                  <a:latin typeface="Montserrat" panose="00000500000000000000" pitchFamily="50" charset="0"/>
                </a:rPr>
                <a:t>2025</a:t>
              </a:r>
            </a:p>
          </p:txBody>
        </p:sp>
        <p:sp>
          <p:nvSpPr>
            <p:cNvPr id="109" name="TextBox 2"/>
            <p:cNvSpPr txBox="1">
              <a:spLocks noChangeArrowheads="1"/>
            </p:cNvSpPr>
            <p:nvPr/>
          </p:nvSpPr>
          <p:spPr bwMode="auto">
            <a:xfrm>
              <a:off x="1676401" y="1263651"/>
              <a:ext cx="402604" cy="2161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defTabSz="991185" eaLnBrk="0" fontAlgn="base" hangingPunct="0">
                <a:spcBef>
                  <a:spcPct val="0"/>
                </a:spcBef>
                <a:spcAft>
                  <a:spcPct val="0"/>
                </a:spcAft>
              </a:pPr>
              <a:r>
                <a:rPr lang="en-GB" altLang="en-US" sz="542">
                  <a:solidFill>
                    <a:prstClr val="black"/>
                  </a:solidFill>
                  <a:latin typeface="Montserrat"/>
                  <a:ea typeface="MS PGothic" panose="020B0600070205080204" pitchFamily="34" charset="-128"/>
                </a:rPr>
                <a:t>Sep.</a:t>
              </a:r>
            </a:p>
          </p:txBody>
        </p:sp>
        <p:sp>
          <p:nvSpPr>
            <p:cNvPr id="110" name="TextBox 59"/>
            <p:cNvSpPr txBox="1">
              <a:spLocks noChangeArrowheads="1"/>
            </p:cNvSpPr>
            <p:nvPr/>
          </p:nvSpPr>
          <p:spPr bwMode="auto">
            <a:xfrm>
              <a:off x="3401484" y="1246717"/>
              <a:ext cx="396688" cy="2161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defTabSz="991185" eaLnBrk="0" fontAlgn="base" hangingPunct="0">
                <a:spcBef>
                  <a:spcPct val="0"/>
                </a:spcBef>
                <a:spcAft>
                  <a:spcPct val="0"/>
                </a:spcAft>
              </a:pPr>
              <a:r>
                <a:rPr lang="en-GB" altLang="en-US" sz="542">
                  <a:solidFill>
                    <a:prstClr val="black"/>
                  </a:solidFill>
                  <a:latin typeface="Montserrat"/>
                  <a:ea typeface="MS PGothic" panose="020B0600070205080204" pitchFamily="34" charset="-128"/>
                </a:rPr>
                <a:t>Mar.</a:t>
              </a:r>
            </a:p>
          </p:txBody>
        </p:sp>
        <p:sp>
          <p:nvSpPr>
            <p:cNvPr id="111" name="TextBox 60"/>
            <p:cNvSpPr txBox="1">
              <a:spLocks noChangeArrowheads="1"/>
            </p:cNvSpPr>
            <p:nvPr/>
          </p:nvSpPr>
          <p:spPr bwMode="auto">
            <a:xfrm>
              <a:off x="10505017" y="1263651"/>
              <a:ext cx="396688" cy="2161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defTabSz="991185" eaLnBrk="0" fontAlgn="base" hangingPunct="0">
                <a:spcBef>
                  <a:spcPct val="0"/>
                </a:spcBef>
                <a:spcAft>
                  <a:spcPct val="0"/>
                </a:spcAft>
              </a:pPr>
              <a:r>
                <a:rPr lang="en-GB" altLang="en-US" sz="542">
                  <a:solidFill>
                    <a:prstClr val="black"/>
                  </a:solidFill>
                  <a:latin typeface="Montserrat"/>
                  <a:ea typeface="MS PGothic" panose="020B0600070205080204" pitchFamily="34" charset="-128"/>
                </a:rPr>
                <a:t>Mar.</a:t>
              </a:r>
            </a:p>
          </p:txBody>
        </p:sp>
        <p:sp>
          <p:nvSpPr>
            <p:cNvPr id="112" name="TextBox 61"/>
            <p:cNvSpPr txBox="1">
              <a:spLocks noChangeArrowheads="1"/>
            </p:cNvSpPr>
            <p:nvPr/>
          </p:nvSpPr>
          <p:spPr bwMode="auto">
            <a:xfrm>
              <a:off x="6955367" y="1263651"/>
              <a:ext cx="396688" cy="2161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defTabSz="991185" eaLnBrk="0" fontAlgn="base" hangingPunct="0">
                <a:spcBef>
                  <a:spcPct val="0"/>
                </a:spcBef>
                <a:spcAft>
                  <a:spcPct val="0"/>
                </a:spcAft>
              </a:pPr>
              <a:r>
                <a:rPr lang="en-GB" altLang="en-US" sz="542">
                  <a:solidFill>
                    <a:prstClr val="black"/>
                  </a:solidFill>
                  <a:latin typeface="Montserrat"/>
                  <a:ea typeface="MS PGothic" panose="020B0600070205080204" pitchFamily="34" charset="-128"/>
                </a:rPr>
                <a:t>Mar.</a:t>
              </a:r>
            </a:p>
          </p:txBody>
        </p:sp>
        <p:sp>
          <p:nvSpPr>
            <p:cNvPr id="113" name="TextBox 62"/>
            <p:cNvSpPr txBox="1">
              <a:spLocks noChangeArrowheads="1"/>
            </p:cNvSpPr>
            <p:nvPr/>
          </p:nvSpPr>
          <p:spPr bwMode="auto">
            <a:xfrm>
              <a:off x="4318000" y="1263651"/>
              <a:ext cx="388801" cy="2161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defTabSz="991185" eaLnBrk="0" fontAlgn="base" hangingPunct="0">
                <a:spcBef>
                  <a:spcPct val="0"/>
                </a:spcBef>
                <a:spcAft>
                  <a:spcPct val="0"/>
                </a:spcAft>
              </a:pPr>
              <a:r>
                <a:rPr lang="en-GB" altLang="en-US" sz="542">
                  <a:solidFill>
                    <a:prstClr val="black"/>
                  </a:solidFill>
                  <a:latin typeface="Montserrat"/>
                  <a:ea typeface="MS PGothic" panose="020B0600070205080204" pitchFamily="34" charset="-128"/>
                </a:rPr>
                <a:t>Jun.</a:t>
              </a:r>
            </a:p>
          </p:txBody>
        </p:sp>
        <p:sp>
          <p:nvSpPr>
            <p:cNvPr id="114" name="TextBox 63"/>
            <p:cNvSpPr txBox="1">
              <a:spLocks noChangeArrowheads="1"/>
            </p:cNvSpPr>
            <p:nvPr/>
          </p:nvSpPr>
          <p:spPr bwMode="auto">
            <a:xfrm>
              <a:off x="7935384" y="1263651"/>
              <a:ext cx="388801" cy="2161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defTabSz="991185" eaLnBrk="0" fontAlgn="base" hangingPunct="0">
                <a:spcBef>
                  <a:spcPct val="0"/>
                </a:spcBef>
                <a:spcAft>
                  <a:spcPct val="0"/>
                </a:spcAft>
              </a:pPr>
              <a:r>
                <a:rPr lang="en-GB" altLang="en-US" sz="542">
                  <a:solidFill>
                    <a:prstClr val="black"/>
                  </a:solidFill>
                  <a:latin typeface="Montserrat"/>
                  <a:ea typeface="MS PGothic" panose="020B0600070205080204" pitchFamily="34" charset="-128"/>
                </a:rPr>
                <a:t>Jun.</a:t>
              </a:r>
            </a:p>
          </p:txBody>
        </p:sp>
        <p:sp>
          <p:nvSpPr>
            <p:cNvPr id="115" name="TextBox 64"/>
            <p:cNvSpPr txBox="1">
              <a:spLocks noChangeArrowheads="1"/>
            </p:cNvSpPr>
            <p:nvPr/>
          </p:nvSpPr>
          <p:spPr bwMode="auto">
            <a:xfrm>
              <a:off x="11271251" y="1263651"/>
              <a:ext cx="388801" cy="2161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defTabSz="991185" eaLnBrk="0" fontAlgn="base" hangingPunct="0">
                <a:spcBef>
                  <a:spcPct val="0"/>
                </a:spcBef>
                <a:spcAft>
                  <a:spcPct val="0"/>
                </a:spcAft>
              </a:pPr>
              <a:r>
                <a:rPr lang="en-GB" altLang="en-US" sz="542">
                  <a:solidFill>
                    <a:prstClr val="black"/>
                  </a:solidFill>
                  <a:latin typeface="Montserrat"/>
                  <a:ea typeface="MS PGothic" panose="020B0600070205080204" pitchFamily="34" charset="-128"/>
                </a:rPr>
                <a:t>Jun.</a:t>
              </a:r>
            </a:p>
          </p:txBody>
        </p:sp>
        <p:sp>
          <p:nvSpPr>
            <p:cNvPr id="116" name="TextBox 65"/>
            <p:cNvSpPr txBox="1">
              <a:spLocks noChangeArrowheads="1"/>
            </p:cNvSpPr>
            <p:nvPr/>
          </p:nvSpPr>
          <p:spPr bwMode="auto">
            <a:xfrm>
              <a:off x="5350932" y="1263651"/>
              <a:ext cx="402604" cy="2161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defTabSz="991185" eaLnBrk="0" fontAlgn="base" hangingPunct="0">
                <a:spcBef>
                  <a:spcPct val="0"/>
                </a:spcBef>
                <a:spcAft>
                  <a:spcPct val="0"/>
                </a:spcAft>
              </a:pPr>
              <a:r>
                <a:rPr lang="en-GB" altLang="en-US" sz="542">
                  <a:solidFill>
                    <a:prstClr val="black"/>
                  </a:solidFill>
                  <a:latin typeface="Montserrat"/>
                  <a:ea typeface="MS PGothic" panose="020B0600070205080204" pitchFamily="34" charset="-128"/>
                </a:rPr>
                <a:t>Sep.</a:t>
              </a:r>
            </a:p>
          </p:txBody>
        </p:sp>
        <p:sp>
          <p:nvSpPr>
            <p:cNvPr id="117" name="TextBox 66"/>
            <p:cNvSpPr txBox="1">
              <a:spLocks noChangeArrowheads="1"/>
            </p:cNvSpPr>
            <p:nvPr/>
          </p:nvSpPr>
          <p:spPr bwMode="auto">
            <a:xfrm>
              <a:off x="8883651" y="1263651"/>
              <a:ext cx="402604" cy="2161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defTabSz="991185" eaLnBrk="0" fontAlgn="base" hangingPunct="0">
                <a:spcBef>
                  <a:spcPct val="0"/>
                </a:spcBef>
                <a:spcAft>
                  <a:spcPct val="0"/>
                </a:spcAft>
              </a:pPr>
              <a:r>
                <a:rPr lang="en-GB" altLang="en-US" sz="542">
                  <a:solidFill>
                    <a:prstClr val="black"/>
                  </a:solidFill>
                  <a:latin typeface="Montserrat"/>
                  <a:ea typeface="MS PGothic" panose="020B0600070205080204" pitchFamily="34" charset="-128"/>
                </a:rPr>
                <a:t>Sep.</a:t>
              </a:r>
            </a:p>
          </p:txBody>
        </p:sp>
        <p:sp>
          <p:nvSpPr>
            <p:cNvPr id="118" name="TextBox 67"/>
            <p:cNvSpPr txBox="1">
              <a:spLocks noChangeArrowheads="1"/>
            </p:cNvSpPr>
            <p:nvPr/>
          </p:nvSpPr>
          <p:spPr bwMode="auto">
            <a:xfrm>
              <a:off x="146051" y="1291167"/>
              <a:ext cx="402604" cy="2161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defTabSz="991185" eaLnBrk="0" fontAlgn="base" hangingPunct="0">
                <a:spcBef>
                  <a:spcPct val="0"/>
                </a:spcBef>
                <a:spcAft>
                  <a:spcPct val="0"/>
                </a:spcAft>
              </a:pPr>
              <a:r>
                <a:rPr lang="en-GB" altLang="en-US" sz="542">
                  <a:solidFill>
                    <a:prstClr val="black"/>
                  </a:solidFill>
                  <a:latin typeface="Montserrat"/>
                  <a:ea typeface="MS PGothic" panose="020B0600070205080204" pitchFamily="34" charset="-128"/>
                </a:rPr>
                <a:t>Sep.</a:t>
              </a:r>
            </a:p>
          </p:txBody>
        </p:sp>
        <p:sp>
          <p:nvSpPr>
            <p:cNvPr id="119" name="TextBox 69"/>
            <p:cNvSpPr txBox="1">
              <a:spLocks noChangeArrowheads="1"/>
            </p:cNvSpPr>
            <p:nvPr/>
          </p:nvSpPr>
          <p:spPr bwMode="auto">
            <a:xfrm>
              <a:off x="2472267" y="1263651"/>
              <a:ext cx="402604" cy="2161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defTabSz="991185" eaLnBrk="0" fontAlgn="base" hangingPunct="0">
                <a:spcBef>
                  <a:spcPct val="0"/>
                </a:spcBef>
                <a:spcAft>
                  <a:spcPct val="0"/>
                </a:spcAft>
              </a:pPr>
              <a:r>
                <a:rPr lang="en-GB" altLang="en-US" sz="542">
                  <a:solidFill>
                    <a:prstClr val="black"/>
                  </a:solidFill>
                  <a:latin typeface="Montserrat"/>
                  <a:ea typeface="MS PGothic" panose="020B0600070205080204" pitchFamily="34" charset="-128"/>
                </a:rPr>
                <a:t>Dec.</a:t>
              </a:r>
            </a:p>
          </p:txBody>
        </p:sp>
        <p:sp>
          <p:nvSpPr>
            <p:cNvPr id="120" name="TextBox 70"/>
            <p:cNvSpPr txBox="1">
              <a:spLocks noChangeArrowheads="1"/>
            </p:cNvSpPr>
            <p:nvPr/>
          </p:nvSpPr>
          <p:spPr bwMode="auto">
            <a:xfrm>
              <a:off x="6140451" y="1263651"/>
              <a:ext cx="402604" cy="2161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defTabSz="991185" eaLnBrk="0" fontAlgn="base" hangingPunct="0">
                <a:spcBef>
                  <a:spcPct val="0"/>
                </a:spcBef>
                <a:spcAft>
                  <a:spcPct val="0"/>
                </a:spcAft>
              </a:pPr>
              <a:r>
                <a:rPr lang="en-GB" altLang="en-US" sz="542">
                  <a:solidFill>
                    <a:prstClr val="black"/>
                  </a:solidFill>
                  <a:latin typeface="Montserrat"/>
                  <a:ea typeface="MS PGothic" panose="020B0600070205080204" pitchFamily="34" charset="-128"/>
                </a:rPr>
                <a:t>Dec.</a:t>
              </a:r>
            </a:p>
          </p:txBody>
        </p:sp>
        <p:sp>
          <p:nvSpPr>
            <p:cNvPr id="121" name="TextBox 71"/>
            <p:cNvSpPr txBox="1">
              <a:spLocks noChangeArrowheads="1"/>
            </p:cNvSpPr>
            <p:nvPr/>
          </p:nvSpPr>
          <p:spPr bwMode="auto">
            <a:xfrm>
              <a:off x="9738784" y="1263651"/>
              <a:ext cx="402604" cy="2161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defTabSz="991185" eaLnBrk="0" fontAlgn="base" hangingPunct="0">
                <a:spcBef>
                  <a:spcPct val="0"/>
                </a:spcBef>
                <a:spcAft>
                  <a:spcPct val="0"/>
                </a:spcAft>
              </a:pPr>
              <a:r>
                <a:rPr lang="en-GB" altLang="en-US" sz="542">
                  <a:solidFill>
                    <a:prstClr val="black"/>
                  </a:solidFill>
                  <a:latin typeface="Montserrat"/>
                  <a:ea typeface="MS PGothic" panose="020B0600070205080204" pitchFamily="34" charset="-128"/>
                </a:rPr>
                <a:t>Dec.</a:t>
              </a:r>
            </a:p>
          </p:txBody>
        </p:sp>
        <p:sp>
          <p:nvSpPr>
            <p:cNvPr id="122" name="TextBox 121"/>
            <p:cNvSpPr txBox="1"/>
            <p:nvPr/>
          </p:nvSpPr>
          <p:spPr>
            <a:xfrm>
              <a:off x="11146367" y="785284"/>
              <a:ext cx="637225" cy="318771"/>
            </a:xfrm>
            <a:prstGeom prst="rect">
              <a:avLst/>
            </a:prstGeom>
            <a:solidFill>
              <a:schemeClr val="accent3"/>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defTabSz="991185" eaLnBrk="0" fontAlgn="base" hangingPunct="0">
                <a:spcBef>
                  <a:spcPct val="0"/>
                </a:spcBef>
                <a:spcAft>
                  <a:spcPct val="0"/>
                </a:spcAft>
                <a:defRPr/>
              </a:pPr>
              <a:r>
                <a:rPr lang="en-GB" sz="1084" dirty="0">
                  <a:solidFill>
                    <a:prstClr val="white"/>
                  </a:solidFill>
                  <a:latin typeface="Montserrat" panose="00000500000000000000" pitchFamily="50" charset="0"/>
                </a:rPr>
                <a:t>2026</a:t>
              </a:r>
            </a:p>
          </p:txBody>
        </p:sp>
        <p:sp>
          <p:nvSpPr>
            <p:cNvPr id="123" name="Diamond 3"/>
            <p:cNvSpPr>
              <a:spLocks noChangeArrowheads="1"/>
            </p:cNvSpPr>
            <p:nvPr/>
          </p:nvSpPr>
          <p:spPr bwMode="auto">
            <a:xfrm>
              <a:off x="582085" y="1979084"/>
              <a:ext cx="1195916" cy="522816"/>
            </a:xfrm>
            <a:prstGeom prst="diamond">
              <a:avLst/>
            </a:prstGeom>
            <a:solidFill>
              <a:srgbClr val="92D050"/>
            </a:solidFill>
            <a:ln w="9525" algn="ctr">
              <a:solidFill>
                <a:schemeClr val="tx1"/>
              </a:solidFill>
              <a:round/>
              <a:headEnd/>
              <a:tailEnd/>
            </a:ln>
          </p:spPr>
          <p:txBody>
            <a:bodyPr/>
            <a:lstStyle/>
            <a:p>
              <a:pPr algn="ctr" defTabSz="991185" eaLnBrk="0" fontAlgn="base" hangingPunct="0">
                <a:spcBef>
                  <a:spcPct val="0"/>
                </a:spcBef>
                <a:spcAft>
                  <a:spcPct val="0"/>
                </a:spcAft>
              </a:pPr>
              <a:endParaRPr lang="en-US" altLang="en-US" sz="650">
                <a:solidFill>
                  <a:prstClr val="black"/>
                </a:solidFill>
                <a:latin typeface="Arial" panose="020B0604020202020204" pitchFamily="34" charset="0"/>
                <a:ea typeface="MS PGothic" panose="020B0600070205080204" pitchFamily="34" charset="-128"/>
              </a:endParaRPr>
            </a:p>
          </p:txBody>
        </p:sp>
        <p:sp>
          <p:nvSpPr>
            <p:cNvPr id="124" name="TextBox 6"/>
            <p:cNvSpPr txBox="1">
              <a:spLocks noChangeArrowheads="1"/>
            </p:cNvSpPr>
            <p:nvPr/>
          </p:nvSpPr>
          <p:spPr bwMode="auto">
            <a:xfrm>
              <a:off x="721784" y="2089151"/>
              <a:ext cx="878416" cy="3596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defTabSz="991185" eaLnBrk="0" fontAlgn="base" hangingPunct="0">
                <a:spcBef>
                  <a:spcPct val="0"/>
                </a:spcBef>
                <a:spcAft>
                  <a:spcPct val="0"/>
                </a:spcAft>
              </a:pPr>
              <a:r>
                <a:rPr lang="fr-FR" altLang="en-US" sz="650" b="1">
                  <a:solidFill>
                    <a:prstClr val="black"/>
                  </a:solidFill>
                  <a:latin typeface="Montserrat"/>
                  <a:ea typeface="MS PGothic" panose="020B0600070205080204" pitchFamily="34" charset="-128"/>
                  <a:cs typeface="Arial" panose="020B0604020202020204" pitchFamily="34" charset="0"/>
                </a:rPr>
                <a:t> </a:t>
              </a:r>
              <a:r>
                <a:rPr lang="fr-FR" altLang="en-US" sz="650">
                  <a:solidFill>
                    <a:prstClr val="black"/>
                  </a:solidFill>
                  <a:latin typeface="Montserrat"/>
                  <a:ea typeface="MS PGothic" panose="020B0600070205080204" pitchFamily="34" charset="-128"/>
                  <a:cs typeface="Arial" panose="020B0604020202020204" pitchFamily="34" charset="0"/>
                </a:rPr>
                <a:t>RAN Rel-19 workshop</a:t>
              </a:r>
            </a:p>
          </p:txBody>
        </p:sp>
        <p:sp>
          <p:nvSpPr>
            <p:cNvPr id="125" name="Diamond 16"/>
            <p:cNvSpPr>
              <a:spLocks noChangeArrowheads="1"/>
            </p:cNvSpPr>
            <p:nvPr/>
          </p:nvSpPr>
          <p:spPr bwMode="auto">
            <a:xfrm>
              <a:off x="560918" y="2622551"/>
              <a:ext cx="1155700" cy="491067"/>
            </a:xfrm>
            <a:prstGeom prst="diamond">
              <a:avLst/>
            </a:prstGeom>
            <a:solidFill>
              <a:srgbClr val="31859C">
                <a:alpha val="50195"/>
              </a:srgbClr>
            </a:solidFill>
            <a:ln w="9525" algn="ctr">
              <a:solidFill>
                <a:schemeClr val="tx1"/>
              </a:solidFill>
              <a:round/>
              <a:headEnd/>
              <a:tailEnd/>
            </a:ln>
          </p:spPr>
          <p:txBody>
            <a:bodyPr/>
            <a:lstStyle/>
            <a:p>
              <a:pPr defTabSz="991185" eaLnBrk="0" fontAlgn="base" hangingPunct="0">
                <a:spcBef>
                  <a:spcPct val="0"/>
                </a:spcBef>
                <a:spcAft>
                  <a:spcPct val="0"/>
                </a:spcAft>
              </a:pPr>
              <a:endParaRPr lang="en-US" altLang="en-US" sz="1084">
                <a:solidFill>
                  <a:prstClr val="black"/>
                </a:solidFill>
                <a:latin typeface="Arial" panose="020B0604020202020204" pitchFamily="34" charset="0"/>
                <a:ea typeface="MS PGothic" panose="020B0600070205080204" pitchFamily="34" charset="-128"/>
              </a:endParaRPr>
            </a:p>
          </p:txBody>
        </p:sp>
        <p:sp>
          <p:nvSpPr>
            <p:cNvPr id="126" name="Chevron 79"/>
            <p:cNvSpPr>
              <a:spLocks noChangeArrowheads="1"/>
            </p:cNvSpPr>
            <p:nvPr/>
          </p:nvSpPr>
          <p:spPr bwMode="auto">
            <a:xfrm>
              <a:off x="8911168" y="3911600"/>
              <a:ext cx="994833" cy="279400"/>
            </a:xfrm>
            <a:prstGeom prst="chevron">
              <a:avLst>
                <a:gd name="adj" fmla="val 50046"/>
              </a:avLst>
            </a:prstGeom>
            <a:solidFill>
              <a:srgbClr val="006600">
                <a:alpha val="29019"/>
              </a:srgbClr>
            </a:solidFill>
            <a:ln>
              <a:noFill/>
            </a:ln>
            <a:extLst>
              <a:ext uri="{91240B29-F687-4F45-9708-019B960494DF}">
                <a14:hiddenLine xmlns:a14="http://schemas.microsoft.com/office/drawing/2010/main" w="9525" algn="ctr">
                  <a:solidFill>
                    <a:srgbClr val="000000"/>
                  </a:solidFill>
                  <a:round/>
                  <a:headEnd/>
                  <a:tailEnd/>
                </a14:hiddenLine>
              </a:ext>
            </a:extLst>
          </p:spPr>
          <p:txBody>
            <a:bodyPr lIns="0" rIns="0"/>
            <a:lstStyle/>
            <a:p>
              <a:pPr algn="ctr" defTabSz="991185" eaLnBrk="0" fontAlgn="base" hangingPunct="0">
                <a:spcBef>
                  <a:spcPct val="0"/>
                </a:spcBef>
                <a:spcAft>
                  <a:spcPct val="0"/>
                </a:spcAft>
              </a:pPr>
              <a:r>
                <a:rPr lang="fr-FR" altLang="en-US" sz="759">
                  <a:solidFill>
                    <a:prstClr val="black"/>
                  </a:solidFill>
                  <a:latin typeface="Montserrat"/>
                  <a:ea typeface="MS PGothic" panose="020B0600070205080204" pitchFamily="34" charset="-128"/>
                  <a:cs typeface="Arial" panose="020B0604020202020204" pitchFamily="34" charset="0"/>
                </a:rPr>
                <a:t>RAN4_Perf </a:t>
              </a:r>
              <a:endParaRPr lang="fr-FR" altLang="en-US" sz="542">
                <a:solidFill>
                  <a:prstClr val="black"/>
                </a:solidFill>
                <a:latin typeface="Montserrat"/>
                <a:ea typeface="MS PGothic" panose="020B0600070205080204" pitchFamily="34" charset="-128"/>
                <a:cs typeface="Arial" panose="020B0604020202020204" pitchFamily="34" charset="0"/>
              </a:endParaRPr>
            </a:p>
          </p:txBody>
        </p:sp>
        <p:sp>
          <p:nvSpPr>
            <p:cNvPr id="127" name="Chevron 58"/>
            <p:cNvSpPr/>
            <p:nvPr/>
          </p:nvSpPr>
          <p:spPr bwMode="auto">
            <a:xfrm>
              <a:off x="4013201" y="4243918"/>
              <a:ext cx="5092700" cy="300567"/>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defTabSz="991185" eaLnBrk="0" fontAlgn="base" hangingPunct="0">
                <a:spcBef>
                  <a:spcPct val="0"/>
                </a:spcBef>
                <a:spcAft>
                  <a:spcPct val="0"/>
                </a:spcAft>
                <a:defRPr/>
              </a:pPr>
              <a:r>
                <a:rPr lang="fr-FR" sz="867" dirty="0">
                  <a:solidFill>
                    <a:prstClr val="black"/>
                  </a:solidFill>
                  <a:latin typeface="Montserrat" panose="00000500000000000000" pitchFamily="50" charset="0"/>
                  <a:ea typeface="ＭＳ Ｐゴシック" charset="-128"/>
                  <a:cs typeface="Arial" pitchFamily="34" charset="0"/>
                </a:rPr>
                <a:t>Stage 3 (CT &amp; SA) </a:t>
              </a:r>
            </a:p>
          </p:txBody>
        </p:sp>
        <p:sp>
          <p:nvSpPr>
            <p:cNvPr id="128" name="Chevron 60"/>
            <p:cNvSpPr/>
            <p:nvPr/>
          </p:nvSpPr>
          <p:spPr bwMode="auto">
            <a:xfrm>
              <a:off x="2808818" y="3547534"/>
              <a:ext cx="5353049" cy="277284"/>
            </a:xfrm>
            <a:prstGeom prst="chevron">
              <a:avLst/>
            </a:prstGeom>
            <a:gradFill>
              <a:gsLst>
                <a:gs pos="12000">
                  <a:schemeClr val="accent3">
                    <a:lumMod val="40000"/>
                    <a:lumOff val="60000"/>
                  </a:schemeClr>
                </a:gs>
                <a:gs pos="60000">
                  <a:srgbClr val="92D050"/>
                </a:gs>
                <a:gs pos="83000">
                  <a:srgbClr val="92D050"/>
                </a:gs>
                <a:gs pos="100000">
                  <a:srgbClr val="92D050"/>
                </a:gs>
              </a:gsLst>
              <a:lin ang="3600000" scaled="0"/>
            </a:gradFill>
            <a:ln w="9525" cap="flat" cmpd="sng" algn="ctr">
              <a:noFill/>
              <a:prstDash val="solid"/>
              <a:round/>
              <a:headEnd type="none" w="med" len="med"/>
              <a:tailEnd type="none" w="med" len="med"/>
            </a:ln>
            <a:effectLst/>
          </p:spPr>
          <p:txBody>
            <a:bodyPr lIns="0" rIns="0"/>
            <a:lstStyle/>
            <a:p>
              <a:pPr algn="ctr" defTabSz="991185" eaLnBrk="0" fontAlgn="base" hangingPunct="0">
                <a:spcBef>
                  <a:spcPct val="0"/>
                </a:spcBef>
                <a:spcAft>
                  <a:spcPct val="0"/>
                </a:spcAft>
                <a:defRPr/>
              </a:pPr>
              <a:r>
                <a:rPr lang="fr-FR" sz="976" dirty="0">
                  <a:solidFill>
                    <a:prstClr val="black"/>
                  </a:solidFill>
                  <a:latin typeface="Montserrat" panose="00000500000000000000" pitchFamily="50" charset="0"/>
                  <a:ea typeface="ＭＳ Ｐゴシック" charset="-128"/>
                  <a:cs typeface="Arial" pitchFamily="34" charset="0"/>
                </a:rPr>
                <a:t>RAN1</a:t>
              </a:r>
            </a:p>
          </p:txBody>
        </p:sp>
        <p:sp>
          <p:nvSpPr>
            <p:cNvPr id="129" name="Chevron 60"/>
            <p:cNvSpPr/>
            <p:nvPr/>
          </p:nvSpPr>
          <p:spPr bwMode="auto">
            <a:xfrm>
              <a:off x="2180167" y="3162300"/>
              <a:ext cx="4222751" cy="296333"/>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defTabSz="991185" eaLnBrk="0" fontAlgn="base" hangingPunct="0">
                <a:spcBef>
                  <a:spcPct val="0"/>
                </a:spcBef>
                <a:spcAft>
                  <a:spcPct val="0"/>
                </a:spcAft>
                <a:defRPr/>
              </a:pPr>
              <a:r>
                <a:rPr lang="fr-FR" sz="976" dirty="0">
                  <a:solidFill>
                    <a:prstClr val="black"/>
                  </a:solidFill>
                  <a:latin typeface="Montserrat" panose="00000500000000000000" pitchFamily="50" charset="0"/>
                  <a:ea typeface="ＭＳ Ｐゴシック" charset="-128"/>
                  <a:cs typeface="Arial" pitchFamily="34" charset="0"/>
                </a:rPr>
                <a:t>Stage 2 (SA2, SA6,…)</a:t>
              </a:r>
            </a:p>
          </p:txBody>
        </p:sp>
        <p:sp>
          <p:nvSpPr>
            <p:cNvPr id="130" name="Chevron 60"/>
            <p:cNvSpPr/>
            <p:nvPr/>
          </p:nvSpPr>
          <p:spPr bwMode="auto">
            <a:xfrm>
              <a:off x="3634318" y="3915834"/>
              <a:ext cx="5353049" cy="277284"/>
            </a:xfrm>
            <a:prstGeom prst="chevron">
              <a:avLst/>
            </a:prstGeom>
            <a:gradFill>
              <a:gsLst>
                <a:gs pos="12000">
                  <a:schemeClr val="accent3">
                    <a:lumMod val="40000"/>
                    <a:lumOff val="60000"/>
                  </a:schemeClr>
                </a:gs>
                <a:gs pos="60000">
                  <a:srgbClr val="92D050"/>
                </a:gs>
                <a:gs pos="83000">
                  <a:srgbClr val="92D050"/>
                </a:gs>
                <a:gs pos="100000">
                  <a:srgbClr val="92D050"/>
                </a:gs>
              </a:gsLst>
              <a:lin ang="3600000" scaled="0"/>
            </a:gradFill>
            <a:ln w="9525" cap="flat" cmpd="sng" algn="ctr">
              <a:noFill/>
              <a:prstDash val="solid"/>
              <a:round/>
              <a:headEnd type="none" w="med" len="med"/>
              <a:tailEnd type="none" w="med" len="med"/>
            </a:ln>
            <a:effectLst/>
          </p:spPr>
          <p:txBody>
            <a:bodyPr lIns="0" rIns="0"/>
            <a:lstStyle/>
            <a:p>
              <a:pPr algn="ctr" defTabSz="991185" eaLnBrk="0" fontAlgn="base" hangingPunct="0">
                <a:spcBef>
                  <a:spcPct val="0"/>
                </a:spcBef>
                <a:spcAft>
                  <a:spcPct val="0"/>
                </a:spcAft>
                <a:defRPr/>
              </a:pPr>
              <a:r>
                <a:rPr lang="fr-FR" sz="976" dirty="0">
                  <a:solidFill>
                    <a:prstClr val="black"/>
                  </a:solidFill>
                  <a:latin typeface="Montserrat" panose="00000500000000000000" pitchFamily="50" charset="0"/>
                  <a:ea typeface="ＭＳ Ｐゴシック" charset="-128"/>
                  <a:cs typeface="Arial" pitchFamily="34" charset="0"/>
                </a:rPr>
                <a:t>RAN </a:t>
              </a:r>
              <a:r>
                <a:rPr lang="fr-FR" sz="976" dirty="0" err="1">
                  <a:solidFill>
                    <a:prstClr val="black"/>
                  </a:solidFill>
                  <a:latin typeface="Montserrat" panose="00000500000000000000" pitchFamily="50" charset="0"/>
                  <a:ea typeface="ＭＳ Ｐゴシック" charset="-128"/>
                  <a:cs typeface="Arial" pitchFamily="34" charset="0"/>
                </a:rPr>
                <a:t>Completion</a:t>
              </a:r>
              <a:r>
                <a:rPr lang="fr-FR" sz="976" dirty="0">
                  <a:solidFill>
                    <a:prstClr val="black"/>
                  </a:solidFill>
                  <a:latin typeface="Montserrat" panose="00000500000000000000" pitchFamily="50" charset="0"/>
                  <a:ea typeface="ＭＳ Ｐゴシック" charset="-128"/>
                  <a:cs typeface="Arial" pitchFamily="34" charset="0"/>
                </a:rPr>
                <a:t> (RAN2/3/4core)</a:t>
              </a:r>
            </a:p>
          </p:txBody>
        </p:sp>
        <p:sp>
          <p:nvSpPr>
            <p:cNvPr id="131" name="Chevron 58"/>
            <p:cNvSpPr/>
            <p:nvPr/>
          </p:nvSpPr>
          <p:spPr bwMode="auto">
            <a:xfrm>
              <a:off x="6855884" y="4656668"/>
              <a:ext cx="3181349" cy="319617"/>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defTabSz="991185" eaLnBrk="0" fontAlgn="base" hangingPunct="0">
                <a:spcBef>
                  <a:spcPct val="0"/>
                </a:spcBef>
                <a:spcAft>
                  <a:spcPct val="0"/>
                </a:spcAft>
                <a:defRPr/>
              </a:pPr>
              <a:r>
                <a:rPr lang="fr-FR" sz="867" dirty="0">
                  <a:solidFill>
                    <a:prstClr val="black"/>
                  </a:solidFill>
                  <a:latin typeface="Montserrat" panose="00000500000000000000" pitchFamily="50" charset="0"/>
                  <a:ea typeface="ＭＳ Ｐゴシック" charset="-128"/>
                  <a:cs typeface="Arial" pitchFamily="34" charset="0"/>
                </a:rPr>
                <a:t>ASN.1 &amp; Open APIs </a:t>
              </a:r>
            </a:p>
          </p:txBody>
        </p:sp>
        <p:sp>
          <p:nvSpPr>
            <p:cNvPr id="132" name="Chevron 60"/>
            <p:cNvSpPr>
              <a:spLocks noChangeArrowheads="1"/>
            </p:cNvSpPr>
            <p:nvPr/>
          </p:nvSpPr>
          <p:spPr bwMode="auto">
            <a:xfrm>
              <a:off x="1420284" y="2669118"/>
              <a:ext cx="1397000" cy="374649"/>
            </a:xfrm>
            <a:prstGeom prst="chevron">
              <a:avLst>
                <a:gd name="adj" fmla="val 49975"/>
              </a:avLst>
            </a:prstGeom>
            <a:gradFill flip="none" rotWithShape="1">
              <a:gsLst>
                <a:gs pos="12000">
                  <a:schemeClr val="bg1"/>
                </a:gs>
                <a:gs pos="60000">
                  <a:srgbClr val="31859C"/>
                </a:gs>
                <a:gs pos="83000">
                  <a:srgbClr val="31859C"/>
                </a:gs>
                <a:gs pos="100000">
                  <a:srgbClr val="31859C"/>
                </a:gs>
              </a:gsLst>
              <a:lin ang="3600000" scaled="0"/>
              <a:tileRect/>
            </a:gradFill>
            <a:ln>
              <a:noFill/>
            </a:ln>
          </p:spPr>
          <p:txBody>
            <a:bodyPr lIns="0" rIns="0"/>
            <a:lstStyle/>
            <a:p>
              <a:pPr algn="ctr" defTabSz="991185" eaLnBrk="0" fontAlgn="base" hangingPunct="0">
                <a:spcBef>
                  <a:spcPct val="0"/>
                </a:spcBef>
                <a:spcAft>
                  <a:spcPct val="0"/>
                </a:spcAft>
                <a:defRPr/>
              </a:pPr>
              <a:r>
                <a:rPr lang="fr-FR" altLang="en-US" sz="867" dirty="0">
                  <a:solidFill>
                    <a:prstClr val="black"/>
                  </a:solidFill>
                  <a:latin typeface="Montserrat" panose="00000500000000000000" pitchFamily="50" charset="0"/>
                  <a:ea typeface="MS PGothic" panose="020B0600070205080204" pitchFamily="34" charset="-128"/>
                  <a:cs typeface="Arial" panose="020B0604020202020204" pitchFamily="34" charset="0"/>
                </a:rPr>
                <a:t>St.2 Content </a:t>
              </a:r>
              <a:r>
                <a:rPr lang="fr-FR" altLang="en-US" sz="867" dirty="0" err="1">
                  <a:solidFill>
                    <a:prstClr val="black"/>
                  </a:solidFill>
                  <a:latin typeface="Montserrat" panose="00000500000000000000" pitchFamily="50" charset="0"/>
                  <a:ea typeface="MS PGothic" panose="020B0600070205080204" pitchFamily="34" charset="-128"/>
                  <a:cs typeface="Arial" panose="020B0604020202020204" pitchFamily="34" charset="0"/>
                </a:rPr>
                <a:t>approval</a:t>
              </a:r>
              <a:endParaRPr lang="fr-FR" altLang="en-US" sz="867" dirty="0">
                <a:solidFill>
                  <a:prstClr val="black"/>
                </a:solidFill>
                <a:latin typeface="Montserrat" panose="00000500000000000000" pitchFamily="50" charset="0"/>
                <a:ea typeface="MS PGothic" panose="020B0600070205080204" pitchFamily="34" charset="-128"/>
                <a:cs typeface="Arial" panose="020B0604020202020204" pitchFamily="34" charset="0"/>
              </a:endParaRPr>
            </a:p>
          </p:txBody>
        </p:sp>
        <p:sp>
          <p:nvSpPr>
            <p:cNvPr id="133" name="TextBox 7"/>
            <p:cNvSpPr txBox="1">
              <a:spLocks noChangeArrowheads="1"/>
            </p:cNvSpPr>
            <p:nvPr/>
          </p:nvSpPr>
          <p:spPr bwMode="auto">
            <a:xfrm>
              <a:off x="782072" y="2660651"/>
              <a:ext cx="723977" cy="3596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defTabSz="991185" eaLnBrk="0" fontAlgn="base" hangingPunct="0">
                <a:spcBef>
                  <a:spcPct val="0"/>
                </a:spcBef>
                <a:spcAft>
                  <a:spcPct val="0"/>
                </a:spcAft>
              </a:pPr>
              <a:r>
                <a:rPr lang="fr-FR" altLang="en-US" sz="650">
                  <a:solidFill>
                    <a:prstClr val="black"/>
                  </a:solidFill>
                  <a:latin typeface="Montserrat"/>
                  <a:ea typeface="MS PGothic" panose="020B0600070205080204" pitchFamily="34" charset="-128"/>
                  <a:cs typeface="Arial" panose="020B0604020202020204" pitchFamily="34" charset="0"/>
                </a:rPr>
                <a:t>SA Rel-19 </a:t>
              </a:r>
            </a:p>
            <a:p>
              <a:pPr algn="ctr" defTabSz="991185" eaLnBrk="0" fontAlgn="base" hangingPunct="0">
                <a:spcBef>
                  <a:spcPct val="0"/>
                </a:spcBef>
                <a:spcAft>
                  <a:spcPct val="0"/>
                </a:spcAft>
              </a:pPr>
              <a:r>
                <a:rPr lang="fr-FR" altLang="en-US" sz="650">
                  <a:solidFill>
                    <a:prstClr val="black"/>
                  </a:solidFill>
                  <a:latin typeface="Montserrat"/>
                  <a:ea typeface="MS PGothic" panose="020B0600070205080204" pitchFamily="34" charset="-128"/>
                  <a:cs typeface="Arial" panose="020B0604020202020204" pitchFamily="34" charset="0"/>
                </a:rPr>
                <a:t>Workshop</a:t>
              </a:r>
            </a:p>
          </p:txBody>
        </p:sp>
        <p:sp>
          <p:nvSpPr>
            <p:cNvPr id="134" name="TextBox 86"/>
            <p:cNvSpPr txBox="1">
              <a:spLocks noChangeArrowheads="1"/>
            </p:cNvSpPr>
            <p:nvPr/>
          </p:nvSpPr>
          <p:spPr bwMode="auto">
            <a:xfrm>
              <a:off x="777359" y="1149351"/>
              <a:ext cx="739748" cy="2572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defTabSz="991185" eaLnBrk="0" fontAlgn="base" hangingPunct="0">
                <a:spcBef>
                  <a:spcPct val="0"/>
                </a:spcBef>
                <a:spcAft>
                  <a:spcPct val="0"/>
                </a:spcAft>
                <a:buNone/>
              </a:pPr>
              <a:r>
                <a:rPr lang="en-GB" altLang="en-US" sz="759">
                  <a:solidFill>
                    <a:prstClr val="black"/>
                  </a:solidFill>
                  <a:latin typeface="Montserrat"/>
                </a:rPr>
                <a:t>TSG#100</a:t>
              </a:r>
              <a:endParaRPr lang="en-GB" altLang="en-US" sz="433">
                <a:solidFill>
                  <a:prstClr val="black"/>
                </a:solidFill>
                <a:latin typeface="Montserrat"/>
              </a:endParaRPr>
            </a:p>
          </p:txBody>
        </p:sp>
        <p:sp>
          <p:nvSpPr>
            <p:cNvPr id="135" name="TextBox 60"/>
            <p:cNvSpPr txBox="1">
              <a:spLocks noChangeArrowheads="1"/>
            </p:cNvSpPr>
            <p:nvPr/>
          </p:nvSpPr>
          <p:spPr bwMode="auto">
            <a:xfrm>
              <a:off x="999067" y="1286933"/>
              <a:ext cx="412461" cy="2161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defTabSz="991185" eaLnBrk="0" fontAlgn="base" hangingPunct="0">
                <a:spcBef>
                  <a:spcPct val="0"/>
                </a:spcBef>
                <a:spcAft>
                  <a:spcPct val="0"/>
                </a:spcAft>
              </a:pPr>
              <a:r>
                <a:rPr lang="en-GB" altLang="en-US" sz="542">
                  <a:solidFill>
                    <a:prstClr val="black"/>
                  </a:solidFill>
                  <a:latin typeface="Montserrat"/>
                  <a:ea typeface="MS PGothic" panose="020B0600070205080204" pitchFamily="34" charset="-128"/>
                </a:rPr>
                <a:t>June</a:t>
              </a:r>
            </a:p>
          </p:txBody>
        </p:sp>
        <p:cxnSp>
          <p:nvCxnSpPr>
            <p:cNvPr id="136" name="Straight Connector 114"/>
            <p:cNvCxnSpPr>
              <a:cxnSpLocks noChangeShapeType="1"/>
            </p:cNvCxnSpPr>
            <p:nvPr/>
          </p:nvCxnSpPr>
          <p:spPr bwMode="auto">
            <a:xfrm>
              <a:off x="1153584" y="1437218"/>
              <a:ext cx="0" cy="5075767"/>
            </a:xfrm>
            <a:prstGeom prst="line">
              <a:avLst/>
            </a:prstGeom>
            <a:noFill/>
            <a:ln w="9525" algn="ctr">
              <a:solidFill>
                <a:schemeClr val="accent3"/>
              </a:solidFill>
              <a:prstDash val="dash"/>
              <a:round/>
              <a:headEnd/>
              <a:tailEnd/>
            </a:ln>
          </p:spPr>
        </p:cxnSp>
        <p:sp>
          <p:nvSpPr>
            <p:cNvPr id="137" name="TextBox 136"/>
            <p:cNvSpPr txBox="1"/>
            <p:nvPr/>
          </p:nvSpPr>
          <p:spPr>
            <a:xfrm>
              <a:off x="1204385" y="814918"/>
              <a:ext cx="637225" cy="318771"/>
            </a:xfrm>
            <a:prstGeom prst="rect">
              <a:avLst/>
            </a:prstGeom>
            <a:solidFill>
              <a:schemeClr val="accent3"/>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defTabSz="991185" eaLnBrk="0" fontAlgn="base" hangingPunct="0">
                <a:spcBef>
                  <a:spcPct val="0"/>
                </a:spcBef>
                <a:spcAft>
                  <a:spcPct val="0"/>
                </a:spcAft>
                <a:defRPr/>
              </a:pPr>
              <a:r>
                <a:rPr lang="en-GB" sz="1084" dirty="0">
                  <a:solidFill>
                    <a:prstClr val="white"/>
                  </a:solidFill>
                  <a:latin typeface="Montserrat" panose="00000500000000000000" pitchFamily="50" charset="0"/>
                </a:rPr>
                <a:t>2023</a:t>
              </a:r>
            </a:p>
          </p:txBody>
        </p:sp>
        <p:sp>
          <p:nvSpPr>
            <p:cNvPr id="138" name="Chevron 60"/>
            <p:cNvSpPr/>
            <p:nvPr/>
          </p:nvSpPr>
          <p:spPr bwMode="auto">
            <a:xfrm>
              <a:off x="1761067" y="1579034"/>
              <a:ext cx="975784" cy="296333"/>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defTabSz="991185" eaLnBrk="0" fontAlgn="base" hangingPunct="0">
                <a:spcBef>
                  <a:spcPct val="0"/>
                </a:spcBef>
                <a:spcAft>
                  <a:spcPct val="0"/>
                </a:spcAft>
                <a:defRPr/>
              </a:pPr>
              <a:r>
                <a:rPr lang="fr-FR" sz="976" dirty="0">
                  <a:solidFill>
                    <a:prstClr val="black"/>
                  </a:solidFill>
                  <a:latin typeface="Montserrat" panose="00000500000000000000" pitchFamily="50" charset="0"/>
                  <a:ea typeface="ＭＳ Ｐゴシック" charset="-128"/>
                  <a:cs typeface="Arial" pitchFamily="34" charset="0"/>
                </a:rPr>
                <a:t>100%</a:t>
              </a:r>
            </a:p>
          </p:txBody>
        </p:sp>
        <p:sp>
          <p:nvSpPr>
            <p:cNvPr id="139" name="Chevron 60"/>
            <p:cNvSpPr/>
            <p:nvPr/>
          </p:nvSpPr>
          <p:spPr bwMode="auto">
            <a:xfrm>
              <a:off x="71967" y="1574800"/>
              <a:ext cx="1860551" cy="296333"/>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defTabSz="991185" eaLnBrk="0" fontAlgn="base" hangingPunct="0">
                <a:spcBef>
                  <a:spcPct val="0"/>
                </a:spcBef>
                <a:spcAft>
                  <a:spcPct val="0"/>
                </a:spcAft>
                <a:defRPr/>
              </a:pPr>
              <a:r>
                <a:rPr lang="fr-FR" sz="976" dirty="0">
                  <a:solidFill>
                    <a:prstClr val="black"/>
                  </a:solidFill>
                  <a:latin typeface="Montserrat" panose="00000500000000000000" pitchFamily="50" charset="0"/>
                  <a:ea typeface="ＭＳ Ｐゴシック" charset="-128"/>
                  <a:cs typeface="Arial" pitchFamily="34" charset="0"/>
                </a:rPr>
                <a:t>SA1 Stage 1        80%</a:t>
              </a:r>
            </a:p>
          </p:txBody>
        </p:sp>
        <p:sp>
          <p:nvSpPr>
            <p:cNvPr id="140" name="AutoShape 14"/>
            <p:cNvSpPr>
              <a:spLocks noChangeArrowheads="1"/>
            </p:cNvSpPr>
            <p:nvPr/>
          </p:nvSpPr>
          <p:spPr bwMode="auto">
            <a:xfrm>
              <a:off x="742951" y="6318252"/>
              <a:ext cx="10248900" cy="323849"/>
            </a:xfrm>
            <a:prstGeom prst="homePlate">
              <a:avLst>
                <a:gd name="adj" fmla="val 91718"/>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9116" tIns="49557" rIns="99116" bIns="49557" anchor="ct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defTabSz="991185" eaLnBrk="0" fontAlgn="base" hangingPunct="0">
                <a:spcBef>
                  <a:spcPct val="0"/>
                </a:spcBef>
                <a:spcAft>
                  <a:spcPct val="0"/>
                </a:spcAft>
                <a:buNone/>
              </a:pPr>
              <a:endParaRPr lang="en-US" altLang="en-US" sz="1084">
                <a:solidFill>
                  <a:prstClr val="black"/>
                </a:solidFill>
                <a:latin typeface="Arial" panose="020B0604020202020204" pitchFamily="34" charset="0"/>
              </a:endParaRPr>
            </a:p>
          </p:txBody>
        </p:sp>
        <p:sp>
          <p:nvSpPr>
            <p:cNvPr id="141" name="TextBox 8"/>
            <p:cNvSpPr txBox="1">
              <a:spLocks noChangeArrowheads="1"/>
            </p:cNvSpPr>
            <p:nvPr/>
          </p:nvSpPr>
          <p:spPr bwMode="auto">
            <a:xfrm>
              <a:off x="734485" y="6309785"/>
              <a:ext cx="9977967" cy="385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9116" tIns="49557" rIns="99116" bIns="49557" anchor="ct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defTabSz="991185" eaLnBrk="0" fontAlgn="base" hangingPunct="0">
                <a:spcBef>
                  <a:spcPct val="0"/>
                </a:spcBef>
                <a:spcAft>
                  <a:spcPct val="0"/>
                </a:spcAft>
                <a:buNone/>
              </a:pPr>
              <a:r>
                <a:rPr lang="en-GB" altLang="en-US" sz="1084">
                  <a:solidFill>
                    <a:prstClr val="white"/>
                  </a:solidFill>
                  <a:latin typeface="Arial" panose="020B0604020202020204" pitchFamily="34" charset="0"/>
                </a:rPr>
                <a:t>SP-230390 </a:t>
              </a:r>
              <a:r>
                <a:rPr lang="en-GB" altLang="en-US" sz="867">
                  <a:solidFill>
                    <a:prstClr val="white"/>
                  </a:solidFill>
                  <a:latin typeface="Arial" panose="020B0604020202020204" pitchFamily="34" charset="0"/>
                </a:rPr>
                <a:t>-  3GPP TSG#99, 20 -24 March 2023, Rotterdam, The Netherlands</a:t>
              </a:r>
            </a:p>
          </p:txBody>
        </p:sp>
      </p:grpSp>
    </p:spTree>
    <p:extLst>
      <p:ext uri="{BB962C8B-B14F-4D97-AF65-F5344CB8AC3E}">
        <p14:creationId xmlns:p14="http://schemas.microsoft.com/office/powerpoint/2010/main" val="4011735051"/>
      </p:ext>
    </p:extLst>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 xmlns:a16="http://schemas.microsoft.com/office/drawing/2014/main" id="{2BBD9587-4CE1-4E26-97DF-12424B01B26F}"/>
              </a:ext>
            </a:extLst>
          </p:cNvPr>
          <p:cNvSpPr>
            <a:spLocks noGrp="1"/>
          </p:cNvSpPr>
          <p:nvPr>
            <p:ph type="title"/>
          </p:nvPr>
        </p:nvSpPr>
        <p:spPr>
          <a:xfrm>
            <a:off x="2365193" y="281200"/>
            <a:ext cx="6975177" cy="929308"/>
          </a:xfrm>
        </p:spPr>
        <p:txBody>
          <a:bodyPr wrap="square" anchor="ctr">
            <a:normAutofit/>
          </a:bodyPr>
          <a:lstStyle/>
          <a:p>
            <a:r>
              <a:rPr lang="en-US" dirty="0" smtClean="0">
                <a:solidFill>
                  <a:schemeClr val="tx1"/>
                </a:solidFill>
              </a:rPr>
              <a:t>SA2 and SA </a:t>
            </a:r>
            <a:r>
              <a:rPr lang="en-US" dirty="0">
                <a:solidFill>
                  <a:schemeClr val="tx1"/>
                </a:solidFill>
              </a:rPr>
              <a:t>meeting dates for </a:t>
            </a:r>
            <a:r>
              <a:rPr lang="en-US" dirty="0" smtClean="0">
                <a:solidFill>
                  <a:schemeClr val="tx1"/>
                </a:solidFill>
              </a:rPr>
              <a:t>2024</a:t>
            </a:r>
            <a:endParaRPr lang="en-US" dirty="0">
              <a:solidFill>
                <a:schemeClr val="tx1"/>
              </a:solidFill>
            </a:endParaRPr>
          </a:p>
        </p:txBody>
      </p:sp>
      <p:graphicFrame>
        <p:nvGraphicFramePr>
          <p:cNvPr id="14" name="Table 13"/>
          <p:cNvGraphicFramePr>
            <a:graphicFrameLocks noGrp="1"/>
          </p:cNvGraphicFramePr>
          <p:nvPr>
            <p:extLst>
              <p:ext uri="{D42A27DB-BD31-4B8C-83A1-F6EECF244321}">
                <p14:modId xmlns:p14="http://schemas.microsoft.com/office/powerpoint/2010/main" val="2767501885"/>
              </p:ext>
            </p:extLst>
          </p:nvPr>
        </p:nvGraphicFramePr>
        <p:xfrm>
          <a:off x="1019331" y="1581562"/>
          <a:ext cx="9998439" cy="4474459"/>
        </p:xfrm>
        <a:graphic>
          <a:graphicData uri="http://schemas.openxmlformats.org/drawingml/2006/table">
            <a:tbl>
              <a:tblPr>
                <a:tableStyleId>{5C22544A-7EE6-4342-B048-85BDC9FD1C3A}</a:tableStyleId>
              </a:tblPr>
              <a:tblGrid>
                <a:gridCol w="1079292"/>
                <a:gridCol w="1358344"/>
                <a:gridCol w="2892110"/>
                <a:gridCol w="2685530"/>
                <a:gridCol w="1983163"/>
              </a:tblGrid>
              <a:tr h="406769">
                <a:tc rowSpan="3">
                  <a:txBody>
                    <a:bodyPr/>
                    <a:lstStyle/>
                    <a:p>
                      <a:pPr algn="ctr" fontAlgn="t"/>
                      <a:r>
                        <a:rPr lang="en-US" sz="1600" b="1" i="0" u="none" strike="noStrike" dirty="0" smtClean="0">
                          <a:solidFill>
                            <a:srgbClr val="000000"/>
                          </a:solidFill>
                          <a:effectLst/>
                          <a:latin typeface="Arial" panose="020B0604020202020204" pitchFamily="34" charset="0"/>
                          <a:cs typeface="Arial" panose="020B0604020202020204" pitchFamily="34" charset="0"/>
                        </a:rPr>
                        <a:t>Q1</a:t>
                      </a:r>
                      <a:endParaRPr lang="en-US" sz="1600" b="1" i="0" u="none" strike="noStrike" dirty="0">
                        <a:solidFill>
                          <a:srgbClr val="000000"/>
                        </a:solidFill>
                        <a:effectLst/>
                        <a:latin typeface="Arial" panose="020B0604020202020204" pitchFamily="34" charset="0"/>
                        <a:cs typeface="Arial" panose="020B0604020202020204" pitchFamily="34" charset="0"/>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t"/>
                      <a:r>
                        <a:rPr lang="en-US" sz="1600" b="1" u="none" strike="noStrike" dirty="0">
                          <a:solidFill>
                            <a:schemeClr val="bg1">
                              <a:lumMod val="50000"/>
                            </a:schemeClr>
                          </a:solidFill>
                          <a:effectLst/>
                          <a:latin typeface="Arial" panose="020B0604020202020204" pitchFamily="34" charset="0"/>
                          <a:cs typeface="Arial" panose="020B0604020202020204" pitchFamily="34" charset="0"/>
                        </a:rPr>
                        <a:t>SA2-Ad Hoc</a:t>
                      </a:r>
                      <a:endParaRPr lang="en-US" sz="1600" b="1" i="0" u="none" strike="noStrike" dirty="0">
                        <a:solidFill>
                          <a:schemeClr val="bg1">
                            <a:lumMod val="50000"/>
                          </a:schemeClr>
                        </a:solidFill>
                        <a:effectLst/>
                        <a:latin typeface="Arial" panose="020B0604020202020204" pitchFamily="34" charset="0"/>
                        <a:cs typeface="Arial" panose="020B0604020202020204" pitchFamily="34" charset="0"/>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l" fontAlgn="t"/>
                      <a:r>
                        <a:rPr lang="en-US" sz="1600" u="none" strike="noStrike" dirty="0">
                          <a:solidFill>
                            <a:schemeClr val="bg1">
                              <a:lumMod val="50000"/>
                            </a:schemeClr>
                          </a:solidFill>
                          <a:effectLst/>
                          <a:latin typeface="Arial" panose="020B0604020202020204" pitchFamily="34" charset="0"/>
                          <a:cs typeface="Arial" panose="020B0604020202020204" pitchFamily="34" charset="0"/>
                        </a:rPr>
                        <a:t>Monday, January 22, 2024</a:t>
                      </a:r>
                      <a:endParaRPr lang="en-US" sz="1600" b="0" i="0" u="none" strike="noStrike" dirty="0">
                        <a:solidFill>
                          <a:schemeClr val="bg1">
                            <a:lumMod val="50000"/>
                          </a:schemeClr>
                        </a:solidFill>
                        <a:effectLst/>
                        <a:latin typeface="Arial" panose="020B0604020202020204" pitchFamily="34" charset="0"/>
                        <a:cs typeface="Arial" panose="020B0604020202020204" pitchFamily="34" charset="0"/>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l" fontAlgn="t"/>
                      <a:r>
                        <a:rPr lang="en-US" sz="1600" u="none" strike="noStrike" dirty="0" smtClean="0">
                          <a:solidFill>
                            <a:schemeClr val="bg1">
                              <a:lumMod val="50000"/>
                            </a:schemeClr>
                          </a:solidFill>
                          <a:effectLst/>
                          <a:latin typeface="Arial" panose="020B0604020202020204" pitchFamily="34" charset="0"/>
                          <a:cs typeface="Arial" panose="020B0604020202020204" pitchFamily="34" charset="0"/>
                        </a:rPr>
                        <a:t>Monday, </a:t>
                      </a:r>
                      <a:r>
                        <a:rPr lang="en-US" sz="1600" u="none" strike="noStrike" dirty="0">
                          <a:solidFill>
                            <a:schemeClr val="bg1">
                              <a:lumMod val="50000"/>
                            </a:schemeClr>
                          </a:solidFill>
                          <a:effectLst/>
                          <a:latin typeface="Arial" panose="020B0604020202020204" pitchFamily="34" charset="0"/>
                          <a:cs typeface="Arial" panose="020B0604020202020204" pitchFamily="34" charset="0"/>
                        </a:rPr>
                        <a:t>January </a:t>
                      </a:r>
                      <a:r>
                        <a:rPr lang="en-US" sz="1600" u="none" strike="noStrike" dirty="0" smtClean="0">
                          <a:solidFill>
                            <a:schemeClr val="bg1">
                              <a:lumMod val="50000"/>
                            </a:schemeClr>
                          </a:solidFill>
                          <a:effectLst/>
                          <a:latin typeface="Arial" panose="020B0604020202020204" pitchFamily="34" charset="0"/>
                          <a:cs typeface="Arial" panose="020B0604020202020204" pitchFamily="34" charset="0"/>
                        </a:rPr>
                        <a:t>29, </a:t>
                      </a:r>
                      <a:r>
                        <a:rPr lang="en-US" sz="1600" u="none" strike="noStrike" dirty="0">
                          <a:solidFill>
                            <a:schemeClr val="bg1">
                              <a:lumMod val="50000"/>
                            </a:schemeClr>
                          </a:solidFill>
                          <a:effectLst/>
                          <a:latin typeface="Arial" panose="020B0604020202020204" pitchFamily="34" charset="0"/>
                          <a:cs typeface="Arial" panose="020B0604020202020204" pitchFamily="34" charset="0"/>
                        </a:rPr>
                        <a:t>2024</a:t>
                      </a:r>
                      <a:endParaRPr lang="en-US" sz="1600" b="0" i="0" u="none" strike="noStrike" dirty="0">
                        <a:solidFill>
                          <a:schemeClr val="bg1">
                            <a:lumMod val="50000"/>
                          </a:schemeClr>
                        </a:solidFill>
                        <a:effectLst/>
                        <a:latin typeface="Arial" panose="020B0604020202020204" pitchFamily="34" charset="0"/>
                        <a:cs typeface="Arial" panose="020B0604020202020204" pitchFamily="34" charset="0"/>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l" fontAlgn="t"/>
                      <a:r>
                        <a:rPr lang="en-US" sz="1600" u="none" strike="noStrike" dirty="0" smtClean="0">
                          <a:solidFill>
                            <a:schemeClr val="bg1">
                              <a:lumMod val="50000"/>
                            </a:schemeClr>
                          </a:solidFill>
                          <a:effectLst/>
                          <a:latin typeface="Arial" panose="020B0604020202020204" pitchFamily="34" charset="0"/>
                          <a:cs typeface="Arial" panose="020B0604020202020204" pitchFamily="34" charset="0"/>
                        </a:rPr>
                        <a:t>Electronic</a:t>
                      </a:r>
                      <a:endParaRPr lang="en-US" sz="1600" b="0" i="0" u="none" strike="noStrike" dirty="0">
                        <a:solidFill>
                          <a:schemeClr val="bg1">
                            <a:lumMod val="50000"/>
                          </a:schemeClr>
                        </a:solidFill>
                        <a:effectLst/>
                        <a:latin typeface="Arial" panose="020B0604020202020204" pitchFamily="34" charset="0"/>
                        <a:cs typeface="Arial" panose="020B0604020202020204" pitchFamily="34" charset="0"/>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r>
              <a:tr h="406769">
                <a:tc vMerge="1">
                  <a:txBody>
                    <a:bodyPr/>
                    <a:lstStyle/>
                    <a:p>
                      <a:pPr algn="ctr" fontAlgn="t"/>
                      <a:endParaRPr lang="en-US" sz="1600" b="0" i="0" u="none" strike="noStrike" dirty="0">
                        <a:solidFill>
                          <a:srgbClr val="000000"/>
                        </a:solidFill>
                        <a:effectLst/>
                        <a:latin typeface="Arial" panose="020B0604020202020204" pitchFamily="34" charset="0"/>
                        <a:cs typeface="Arial" panose="020B0604020202020204" pitchFamily="34" charset="0"/>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t"/>
                      <a:r>
                        <a:rPr lang="en-US" sz="1600" b="1" u="none" strike="noStrike" dirty="0">
                          <a:solidFill>
                            <a:schemeClr val="bg1">
                              <a:lumMod val="50000"/>
                            </a:schemeClr>
                          </a:solidFill>
                          <a:effectLst/>
                          <a:latin typeface="Arial" panose="020B0604020202020204" pitchFamily="34" charset="0"/>
                          <a:cs typeface="Arial" panose="020B0604020202020204" pitchFamily="34" charset="0"/>
                        </a:rPr>
                        <a:t>SA2#161</a:t>
                      </a:r>
                      <a:endParaRPr lang="en-US" sz="1600" b="1" i="0" u="none" strike="noStrike" dirty="0">
                        <a:solidFill>
                          <a:schemeClr val="bg1">
                            <a:lumMod val="50000"/>
                          </a:schemeClr>
                        </a:solidFill>
                        <a:effectLst/>
                        <a:latin typeface="Arial" panose="020B0604020202020204" pitchFamily="34" charset="0"/>
                        <a:cs typeface="Arial" panose="020B0604020202020204" pitchFamily="34" charset="0"/>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l" fontAlgn="t"/>
                      <a:r>
                        <a:rPr lang="en-US" sz="1600" u="none" strike="noStrike" dirty="0">
                          <a:solidFill>
                            <a:schemeClr val="bg1">
                              <a:lumMod val="50000"/>
                            </a:schemeClr>
                          </a:solidFill>
                          <a:effectLst/>
                          <a:latin typeface="Arial" panose="020B0604020202020204" pitchFamily="34" charset="0"/>
                          <a:cs typeface="Arial" panose="020B0604020202020204" pitchFamily="34" charset="0"/>
                        </a:rPr>
                        <a:t>Monday, February 26, 2024</a:t>
                      </a:r>
                      <a:endParaRPr lang="en-US" sz="1600" b="0" i="0" u="none" strike="noStrike" dirty="0">
                        <a:solidFill>
                          <a:schemeClr val="bg1">
                            <a:lumMod val="50000"/>
                          </a:schemeClr>
                        </a:solidFill>
                        <a:effectLst/>
                        <a:latin typeface="Arial" panose="020B0604020202020204" pitchFamily="34" charset="0"/>
                        <a:cs typeface="Arial" panose="020B0604020202020204" pitchFamily="34" charset="0"/>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l" fontAlgn="t"/>
                      <a:r>
                        <a:rPr lang="en-US" sz="1600" u="none" strike="noStrike" dirty="0">
                          <a:solidFill>
                            <a:schemeClr val="bg1">
                              <a:lumMod val="50000"/>
                            </a:schemeClr>
                          </a:solidFill>
                          <a:effectLst/>
                          <a:latin typeface="Arial" panose="020B0604020202020204" pitchFamily="34" charset="0"/>
                          <a:cs typeface="Arial" panose="020B0604020202020204" pitchFamily="34" charset="0"/>
                        </a:rPr>
                        <a:t>Friday, March 1, 2024</a:t>
                      </a:r>
                      <a:endParaRPr lang="en-US" sz="1600" b="0" i="0" u="none" strike="noStrike" dirty="0">
                        <a:solidFill>
                          <a:schemeClr val="bg1">
                            <a:lumMod val="50000"/>
                          </a:schemeClr>
                        </a:solidFill>
                        <a:effectLst/>
                        <a:latin typeface="Arial" panose="020B0604020202020204" pitchFamily="34" charset="0"/>
                        <a:cs typeface="Arial" panose="020B0604020202020204" pitchFamily="34" charset="0"/>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l" fontAlgn="t"/>
                      <a:r>
                        <a:rPr lang="en-US" sz="1600" u="none" strike="noStrike" dirty="0" smtClean="0">
                          <a:solidFill>
                            <a:schemeClr val="bg1">
                              <a:lumMod val="50000"/>
                            </a:schemeClr>
                          </a:solidFill>
                          <a:effectLst/>
                          <a:latin typeface="Arial" panose="020B0604020202020204" pitchFamily="34" charset="0"/>
                          <a:cs typeface="Arial" panose="020B0604020202020204" pitchFamily="34" charset="0"/>
                        </a:rPr>
                        <a:t>Athens, Greece</a:t>
                      </a:r>
                      <a:endParaRPr lang="en-US" sz="1600" b="0" i="0" u="none" strike="noStrike" dirty="0">
                        <a:solidFill>
                          <a:schemeClr val="bg1">
                            <a:lumMod val="50000"/>
                          </a:schemeClr>
                        </a:solidFill>
                        <a:effectLst/>
                        <a:latin typeface="Arial" panose="020B0604020202020204" pitchFamily="34" charset="0"/>
                        <a:cs typeface="Arial" panose="020B0604020202020204" pitchFamily="34" charset="0"/>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r>
              <a:tr h="406769">
                <a:tc vMerge="1">
                  <a:txBody>
                    <a:bodyPr/>
                    <a:lstStyle/>
                    <a:p>
                      <a:pPr algn="ctr" fontAlgn="t"/>
                      <a:endParaRPr lang="en-US" sz="1600" b="0" i="0" u="none" strike="noStrike" dirty="0">
                        <a:solidFill>
                          <a:srgbClr val="000000"/>
                        </a:solidFill>
                        <a:effectLst/>
                        <a:latin typeface="Arial" panose="020B0604020202020204" pitchFamily="34" charset="0"/>
                        <a:cs typeface="Arial" panose="020B0604020202020204" pitchFamily="34" charset="0"/>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t"/>
                      <a:r>
                        <a:rPr lang="en-US" sz="1600" b="1" i="0" u="none" strike="noStrike" dirty="0" smtClean="0">
                          <a:solidFill>
                            <a:schemeClr val="bg1">
                              <a:lumMod val="50000"/>
                            </a:schemeClr>
                          </a:solidFill>
                          <a:effectLst/>
                          <a:latin typeface="Arial" panose="020B0604020202020204" pitchFamily="34" charset="0"/>
                          <a:cs typeface="Arial" panose="020B0604020202020204" pitchFamily="34" charset="0"/>
                        </a:rPr>
                        <a:t>SA#103</a:t>
                      </a:r>
                      <a:endParaRPr lang="en-US" sz="1600" b="1" i="0" u="none" strike="noStrike" dirty="0">
                        <a:solidFill>
                          <a:schemeClr val="bg1">
                            <a:lumMod val="50000"/>
                          </a:schemeClr>
                        </a:solidFill>
                        <a:effectLst/>
                        <a:latin typeface="Arial" panose="020B0604020202020204" pitchFamily="34" charset="0"/>
                        <a:cs typeface="Arial" panose="020B0604020202020204" pitchFamily="34" charset="0"/>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a:txBody>
                    <a:bodyPr/>
                    <a:lstStyle/>
                    <a:p>
                      <a:pPr algn="l" fontAlgn="t"/>
                      <a:r>
                        <a:rPr lang="en-US" sz="1600" b="0" i="0" u="none" strike="noStrike" dirty="0" smtClean="0">
                          <a:solidFill>
                            <a:schemeClr val="bg1">
                              <a:lumMod val="50000"/>
                            </a:schemeClr>
                          </a:solidFill>
                          <a:effectLst/>
                          <a:latin typeface="Arial" panose="020B0604020202020204" pitchFamily="34" charset="0"/>
                          <a:cs typeface="Arial" panose="020B0604020202020204" pitchFamily="34" charset="0"/>
                        </a:rPr>
                        <a:t>Tuesday,</a:t>
                      </a:r>
                      <a:r>
                        <a:rPr lang="en-US" sz="1600" b="0" i="0" u="none" strike="noStrike" baseline="0" dirty="0" smtClean="0">
                          <a:solidFill>
                            <a:schemeClr val="bg1">
                              <a:lumMod val="50000"/>
                            </a:schemeClr>
                          </a:solidFill>
                          <a:effectLst/>
                          <a:latin typeface="Arial" panose="020B0604020202020204" pitchFamily="34" charset="0"/>
                          <a:cs typeface="Arial" panose="020B0604020202020204" pitchFamily="34" charset="0"/>
                        </a:rPr>
                        <a:t> March 19, 2024</a:t>
                      </a:r>
                      <a:endParaRPr lang="en-US" sz="1600" b="0" i="0" u="none" strike="noStrike" dirty="0">
                        <a:solidFill>
                          <a:schemeClr val="bg1">
                            <a:lumMod val="50000"/>
                          </a:schemeClr>
                        </a:solidFill>
                        <a:effectLst/>
                        <a:latin typeface="Arial" panose="020B0604020202020204" pitchFamily="34" charset="0"/>
                        <a:cs typeface="Arial" panose="020B0604020202020204" pitchFamily="34" charset="0"/>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a:txBody>
                    <a:bodyPr/>
                    <a:lstStyle/>
                    <a:p>
                      <a:pPr marL="0" marR="0" lvl="0" indent="0" algn="l" defTabSz="991155" rtl="0" eaLnBrk="1" fontAlgn="t" latinLnBrk="0" hangingPunct="1">
                        <a:lnSpc>
                          <a:spcPct val="100000"/>
                        </a:lnSpc>
                        <a:spcBef>
                          <a:spcPts val="0"/>
                        </a:spcBef>
                        <a:spcAft>
                          <a:spcPts val="0"/>
                        </a:spcAft>
                        <a:buClrTx/>
                        <a:buSzTx/>
                        <a:buFontTx/>
                        <a:buNone/>
                        <a:tabLst/>
                        <a:defRPr/>
                      </a:pPr>
                      <a:r>
                        <a:rPr lang="en-US" sz="1600" b="0" i="0" u="none" strike="noStrike" dirty="0" smtClean="0">
                          <a:solidFill>
                            <a:schemeClr val="bg1">
                              <a:lumMod val="50000"/>
                            </a:schemeClr>
                          </a:solidFill>
                          <a:effectLst/>
                          <a:latin typeface="Arial" panose="020B0604020202020204" pitchFamily="34" charset="0"/>
                          <a:cs typeface="Arial" panose="020B0604020202020204" pitchFamily="34" charset="0"/>
                        </a:rPr>
                        <a:t>Friday,</a:t>
                      </a:r>
                      <a:r>
                        <a:rPr lang="en-US" sz="1600" b="0" i="0" u="none" strike="noStrike" baseline="0" dirty="0" smtClean="0">
                          <a:solidFill>
                            <a:schemeClr val="bg1">
                              <a:lumMod val="50000"/>
                            </a:schemeClr>
                          </a:solidFill>
                          <a:effectLst/>
                          <a:latin typeface="Arial" panose="020B0604020202020204" pitchFamily="34" charset="0"/>
                          <a:cs typeface="Arial" panose="020B0604020202020204" pitchFamily="34" charset="0"/>
                        </a:rPr>
                        <a:t> March 22, 2024</a:t>
                      </a:r>
                      <a:endParaRPr lang="en-US" sz="1600" b="0" i="0" u="none" strike="noStrike" dirty="0" smtClean="0">
                        <a:solidFill>
                          <a:schemeClr val="bg1">
                            <a:lumMod val="50000"/>
                          </a:schemeClr>
                        </a:solidFill>
                        <a:effectLst/>
                        <a:latin typeface="Arial" panose="020B0604020202020204" pitchFamily="34" charset="0"/>
                        <a:cs typeface="Arial" panose="020B0604020202020204" pitchFamily="34" charset="0"/>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a:txBody>
                    <a:bodyPr/>
                    <a:lstStyle/>
                    <a:p>
                      <a:pPr algn="l" fontAlgn="t"/>
                      <a:r>
                        <a:rPr lang="en-US" sz="1600" b="0" i="0" u="none" strike="noStrike" dirty="0" smtClean="0">
                          <a:solidFill>
                            <a:schemeClr val="bg1">
                              <a:lumMod val="50000"/>
                            </a:schemeClr>
                          </a:solidFill>
                          <a:effectLst/>
                          <a:latin typeface="Arial" panose="020B0604020202020204" pitchFamily="34" charset="0"/>
                          <a:cs typeface="Arial" panose="020B0604020202020204" pitchFamily="34" charset="0"/>
                        </a:rPr>
                        <a:t>Maastricht, NL</a:t>
                      </a:r>
                      <a:endParaRPr lang="en-US" sz="1600" b="0" i="0" u="none" strike="noStrike" dirty="0">
                        <a:solidFill>
                          <a:schemeClr val="bg1">
                            <a:lumMod val="50000"/>
                          </a:schemeClr>
                        </a:solidFill>
                        <a:effectLst/>
                        <a:latin typeface="Arial" panose="020B0604020202020204" pitchFamily="34" charset="0"/>
                        <a:cs typeface="Arial" panose="020B0604020202020204" pitchFamily="34" charset="0"/>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r>
              <a:tr h="406769">
                <a:tc rowSpan="3">
                  <a:txBody>
                    <a:bodyPr/>
                    <a:lstStyle/>
                    <a:p>
                      <a:pPr algn="ctr" fontAlgn="t"/>
                      <a:r>
                        <a:rPr lang="en-US" sz="1600" b="1" i="0" u="none" strike="noStrike" dirty="0" smtClean="0">
                          <a:solidFill>
                            <a:srgbClr val="000000"/>
                          </a:solidFill>
                          <a:effectLst/>
                          <a:latin typeface="Arial" panose="020B0604020202020204" pitchFamily="34" charset="0"/>
                          <a:cs typeface="Arial" panose="020B0604020202020204" pitchFamily="34" charset="0"/>
                        </a:rPr>
                        <a:t>Q2</a:t>
                      </a:r>
                      <a:endParaRPr lang="en-US" sz="1600" b="1" i="0" u="none" strike="noStrike" dirty="0">
                        <a:solidFill>
                          <a:srgbClr val="000000"/>
                        </a:solidFill>
                        <a:effectLst/>
                        <a:latin typeface="Arial" panose="020B0604020202020204" pitchFamily="34" charset="0"/>
                        <a:cs typeface="Arial" panose="020B0604020202020204" pitchFamily="34" charset="0"/>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t"/>
                      <a:r>
                        <a:rPr lang="en-US" sz="1600" b="1" u="none" strike="noStrike" dirty="0">
                          <a:effectLst/>
                          <a:latin typeface="Arial" panose="020B0604020202020204" pitchFamily="34" charset="0"/>
                          <a:cs typeface="Arial" panose="020B0604020202020204" pitchFamily="34" charset="0"/>
                        </a:rPr>
                        <a:t>SA2#162</a:t>
                      </a:r>
                      <a:endParaRPr lang="en-US" sz="1600" b="1" i="0" u="none" strike="noStrike" dirty="0">
                        <a:solidFill>
                          <a:srgbClr val="000000"/>
                        </a:solidFill>
                        <a:effectLst/>
                        <a:latin typeface="Arial" panose="020B0604020202020204" pitchFamily="34" charset="0"/>
                        <a:cs typeface="Arial" panose="020B0604020202020204" pitchFamily="34" charset="0"/>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l" fontAlgn="t"/>
                      <a:r>
                        <a:rPr lang="en-US" sz="1600" u="none" strike="noStrike" dirty="0">
                          <a:effectLst/>
                          <a:latin typeface="Arial" panose="020B0604020202020204" pitchFamily="34" charset="0"/>
                          <a:cs typeface="Arial" panose="020B0604020202020204" pitchFamily="34" charset="0"/>
                        </a:rPr>
                        <a:t>Monday, April 15, 2024</a:t>
                      </a:r>
                      <a:endParaRPr lang="en-US" sz="1600" b="0" i="0" u="none" strike="noStrike" dirty="0">
                        <a:solidFill>
                          <a:srgbClr val="000000"/>
                        </a:solidFill>
                        <a:effectLst/>
                        <a:latin typeface="Arial" panose="020B0604020202020204" pitchFamily="34" charset="0"/>
                        <a:cs typeface="Arial" panose="020B0604020202020204" pitchFamily="34" charset="0"/>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l" fontAlgn="t"/>
                      <a:r>
                        <a:rPr lang="en-US" sz="1600" u="none" strike="noStrike" dirty="0">
                          <a:effectLst/>
                          <a:latin typeface="Arial" panose="020B0604020202020204" pitchFamily="34" charset="0"/>
                          <a:cs typeface="Arial" panose="020B0604020202020204" pitchFamily="34" charset="0"/>
                        </a:rPr>
                        <a:t>Friday, April 19, 2024</a:t>
                      </a:r>
                      <a:endParaRPr lang="en-US" sz="1600" b="0" i="0" u="none" strike="noStrike" dirty="0">
                        <a:solidFill>
                          <a:srgbClr val="000000"/>
                        </a:solidFill>
                        <a:effectLst/>
                        <a:latin typeface="Arial" panose="020B0604020202020204" pitchFamily="34" charset="0"/>
                        <a:cs typeface="Arial" panose="020B0604020202020204" pitchFamily="34" charset="0"/>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l" fontAlgn="t"/>
                      <a:r>
                        <a:rPr lang="en-US" sz="1600" u="none" strike="noStrike" dirty="0" smtClean="0">
                          <a:effectLst/>
                          <a:latin typeface="Arial" panose="020B0604020202020204" pitchFamily="34" charset="0"/>
                          <a:cs typeface="Arial" panose="020B0604020202020204" pitchFamily="34" charset="0"/>
                        </a:rPr>
                        <a:t>Changsha, China</a:t>
                      </a:r>
                      <a:endParaRPr lang="en-US" sz="1600" b="0" i="0" u="none" strike="noStrike" dirty="0">
                        <a:solidFill>
                          <a:srgbClr val="000000"/>
                        </a:solidFill>
                        <a:effectLst/>
                        <a:latin typeface="Arial" panose="020B0604020202020204" pitchFamily="34" charset="0"/>
                        <a:cs typeface="Arial" panose="020B0604020202020204" pitchFamily="34" charset="0"/>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r>
              <a:tr h="406769">
                <a:tc vMerge="1">
                  <a:txBody>
                    <a:bodyPr/>
                    <a:lstStyle/>
                    <a:p>
                      <a:pPr algn="ctr" fontAlgn="t"/>
                      <a:endParaRPr lang="en-US" sz="1600" b="0" i="0" u="none" strike="noStrike" dirty="0">
                        <a:solidFill>
                          <a:srgbClr val="000000"/>
                        </a:solidFill>
                        <a:effectLst/>
                        <a:latin typeface="Arial" panose="020B0604020202020204" pitchFamily="34" charset="0"/>
                        <a:cs typeface="Arial" panose="020B0604020202020204" pitchFamily="34" charset="0"/>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t"/>
                      <a:r>
                        <a:rPr lang="en-US" sz="1600" b="1" u="none" strike="noStrike" dirty="0">
                          <a:effectLst/>
                          <a:latin typeface="Arial" panose="020B0604020202020204" pitchFamily="34" charset="0"/>
                          <a:cs typeface="Arial" panose="020B0604020202020204" pitchFamily="34" charset="0"/>
                        </a:rPr>
                        <a:t>SA2#163</a:t>
                      </a:r>
                      <a:endParaRPr lang="en-US" sz="1600" b="1" i="0" u="none" strike="noStrike" dirty="0">
                        <a:solidFill>
                          <a:srgbClr val="000000"/>
                        </a:solidFill>
                        <a:effectLst/>
                        <a:latin typeface="Arial" panose="020B0604020202020204" pitchFamily="34" charset="0"/>
                        <a:cs typeface="Arial" panose="020B0604020202020204" pitchFamily="34" charset="0"/>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l" fontAlgn="t"/>
                      <a:r>
                        <a:rPr lang="en-US" sz="1600" u="none" strike="noStrike" dirty="0">
                          <a:effectLst/>
                          <a:latin typeface="Arial" panose="020B0604020202020204" pitchFamily="34" charset="0"/>
                          <a:cs typeface="Arial" panose="020B0604020202020204" pitchFamily="34" charset="0"/>
                        </a:rPr>
                        <a:t>Monday, May 27, 2024</a:t>
                      </a:r>
                      <a:endParaRPr lang="en-US" sz="1600" b="0" i="0" u="none" strike="noStrike" dirty="0">
                        <a:solidFill>
                          <a:srgbClr val="000000"/>
                        </a:solidFill>
                        <a:effectLst/>
                        <a:latin typeface="Arial" panose="020B0604020202020204" pitchFamily="34" charset="0"/>
                        <a:cs typeface="Arial" panose="020B0604020202020204" pitchFamily="34" charset="0"/>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l" fontAlgn="t"/>
                      <a:r>
                        <a:rPr lang="en-US" sz="1600" u="none" strike="noStrike" dirty="0">
                          <a:effectLst/>
                          <a:latin typeface="Arial" panose="020B0604020202020204" pitchFamily="34" charset="0"/>
                          <a:cs typeface="Arial" panose="020B0604020202020204" pitchFamily="34" charset="0"/>
                        </a:rPr>
                        <a:t>Friday, May 31, 2024</a:t>
                      </a:r>
                      <a:endParaRPr lang="en-US" sz="1600" b="0" i="0" u="none" strike="noStrike" dirty="0">
                        <a:solidFill>
                          <a:srgbClr val="000000"/>
                        </a:solidFill>
                        <a:effectLst/>
                        <a:latin typeface="Arial" panose="020B0604020202020204" pitchFamily="34" charset="0"/>
                        <a:cs typeface="Arial" panose="020B0604020202020204" pitchFamily="34" charset="0"/>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l" fontAlgn="t"/>
                      <a:r>
                        <a:rPr lang="en-US" sz="1600" u="none" strike="noStrike" dirty="0" err="1" smtClean="0">
                          <a:effectLst/>
                          <a:latin typeface="Arial" panose="020B0604020202020204" pitchFamily="34" charset="0"/>
                          <a:cs typeface="Arial" panose="020B0604020202020204" pitchFamily="34" charset="0"/>
                        </a:rPr>
                        <a:t>Jeju</a:t>
                      </a:r>
                      <a:r>
                        <a:rPr lang="en-US" sz="1600" u="none" strike="noStrike" dirty="0" smtClean="0">
                          <a:effectLst/>
                          <a:latin typeface="Arial" panose="020B0604020202020204" pitchFamily="34" charset="0"/>
                          <a:cs typeface="Arial" panose="020B0604020202020204" pitchFamily="34" charset="0"/>
                        </a:rPr>
                        <a:t>, Korea</a:t>
                      </a:r>
                      <a:endParaRPr lang="en-US" sz="1600" b="0" i="0" u="none" strike="noStrike" dirty="0">
                        <a:solidFill>
                          <a:srgbClr val="000000"/>
                        </a:solidFill>
                        <a:effectLst/>
                        <a:latin typeface="Arial" panose="020B0604020202020204" pitchFamily="34" charset="0"/>
                        <a:cs typeface="Arial" panose="020B0604020202020204" pitchFamily="34" charset="0"/>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r>
              <a:tr h="406769">
                <a:tc vMerge="1">
                  <a:txBody>
                    <a:bodyPr/>
                    <a:lstStyle/>
                    <a:p>
                      <a:pPr algn="ctr" fontAlgn="t"/>
                      <a:endParaRPr lang="en-US" sz="1600" b="0" i="0" u="none" strike="noStrike" dirty="0">
                        <a:solidFill>
                          <a:srgbClr val="000000"/>
                        </a:solidFill>
                        <a:effectLst/>
                        <a:latin typeface="Arial" panose="020B0604020202020204" pitchFamily="34" charset="0"/>
                        <a:cs typeface="Arial" panose="020B0604020202020204" pitchFamily="34" charset="0"/>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t"/>
                      <a:r>
                        <a:rPr lang="en-US" sz="1600" b="1" i="0" u="none" strike="noStrike" dirty="0" smtClean="0">
                          <a:solidFill>
                            <a:srgbClr val="000000"/>
                          </a:solidFill>
                          <a:effectLst/>
                          <a:latin typeface="Arial" panose="020B0604020202020204" pitchFamily="34" charset="0"/>
                          <a:cs typeface="Arial" panose="020B0604020202020204" pitchFamily="34" charset="0"/>
                        </a:rPr>
                        <a:t>SA#104</a:t>
                      </a:r>
                      <a:endParaRPr lang="en-US" sz="1600" b="1" i="0" u="none" strike="noStrike" dirty="0">
                        <a:solidFill>
                          <a:srgbClr val="000000"/>
                        </a:solidFill>
                        <a:effectLst/>
                        <a:latin typeface="Arial" panose="020B0604020202020204" pitchFamily="34" charset="0"/>
                        <a:cs typeface="Arial" panose="020B0604020202020204" pitchFamily="34" charset="0"/>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a:txBody>
                    <a:bodyPr/>
                    <a:lstStyle/>
                    <a:p>
                      <a:pPr algn="l" fontAlgn="t"/>
                      <a:r>
                        <a:rPr lang="en-US" sz="1600" b="0" i="0" u="none" strike="noStrike" dirty="0" smtClean="0">
                          <a:solidFill>
                            <a:srgbClr val="000000"/>
                          </a:solidFill>
                          <a:effectLst/>
                          <a:latin typeface="Arial" panose="020B0604020202020204" pitchFamily="34" charset="0"/>
                          <a:cs typeface="Arial" panose="020B0604020202020204" pitchFamily="34" charset="0"/>
                        </a:rPr>
                        <a:t>Tuesday,</a:t>
                      </a:r>
                      <a:r>
                        <a:rPr lang="en-US" sz="1600" b="0" i="0" u="none" strike="noStrike" baseline="0" dirty="0" smtClean="0">
                          <a:solidFill>
                            <a:srgbClr val="000000"/>
                          </a:solidFill>
                          <a:effectLst/>
                          <a:latin typeface="Arial" panose="020B0604020202020204" pitchFamily="34" charset="0"/>
                          <a:cs typeface="Arial" panose="020B0604020202020204" pitchFamily="34" charset="0"/>
                        </a:rPr>
                        <a:t> June 18, 2024</a:t>
                      </a:r>
                      <a:endParaRPr lang="en-US" sz="1600" b="0" i="0" u="none" strike="noStrike" dirty="0">
                        <a:solidFill>
                          <a:srgbClr val="000000"/>
                        </a:solidFill>
                        <a:effectLst/>
                        <a:latin typeface="Arial" panose="020B0604020202020204" pitchFamily="34" charset="0"/>
                        <a:cs typeface="Arial" panose="020B0604020202020204" pitchFamily="34" charset="0"/>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a:txBody>
                    <a:bodyPr/>
                    <a:lstStyle/>
                    <a:p>
                      <a:pPr marL="0" marR="0" lvl="0" indent="0" algn="l" defTabSz="991155" rtl="0" eaLnBrk="1" fontAlgn="t" latinLnBrk="0" hangingPunct="1">
                        <a:lnSpc>
                          <a:spcPct val="100000"/>
                        </a:lnSpc>
                        <a:spcBef>
                          <a:spcPts val="0"/>
                        </a:spcBef>
                        <a:spcAft>
                          <a:spcPts val="0"/>
                        </a:spcAft>
                        <a:buClrTx/>
                        <a:buSzTx/>
                        <a:buFontTx/>
                        <a:buNone/>
                        <a:tabLst/>
                        <a:defRPr/>
                      </a:pPr>
                      <a:r>
                        <a:rPr lang="en-US" sz="1600" b="0" i="0" u="none" strike="noStrike" dirty="0" smtClean="0">
                          <a:solidFill>
                            <a:srgbClr val="000000"/>
                          </a:solidFill>
                          <a:effectLst/>
                          <a:latin typeface="Arial" panose="020B0604020202020204" pitchFamily="34" charset="0"/>
                          <a:cs typeface="Arial" panose="020B0604020202020204" pitchFamily="34" charset="0"/>
                        </a:rPr>
                        <a:t>Friday,</a:t>
                      </a:r>
                      <a:r>
                        <a:rPr lang="en-US" sz="1600" b="0" i="0" u="none" strike="noStrike" baseline="0" dirty="0" smtClean="0">
                          <a:solidFill>
                            <a:srgbClr val="000000"/>
                          </a:solidFill>
                          <a:effectLst/>
                          <a:latin typeface="Arial" panose="020B0604020202020204" pitchFamily="34" charset="0"/>
                          <a:cs typeface="Arial" panose="020B0604020202020204" pitchFamily="34" charset="0"/>
                        </a:rPr>
                        <a:t> June 21, 2024</a:t>
                      </a:r>
                      <a:endParaRPr lang="en-US" sz="1600" b="0" i="0" u="none" strike="noStrike" dirty="0" smtClean="0">
                        <a:solidFill>
                          <a:srgbClr val="000000"/>
                        </a:solidFill>
                        <a:effectLst/>
                        <a:latin typeface="Arial" panose="020B0604020202020204" pitchFamily="34" charset="0"/>
                        <a:cs typeface="Arial" panose="020B0604020202020204" pitchFamily="34" charset="0"/>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a:txBody>
                    <a:bodyPr/>
                    <a:lstStyle/>
                    <a:p>
                      <a:pPr algn="l" fontAlgn="t"/>
                      <a:r>
                        <a:rPr lang="en-US" sz="1600" b="0" i="0" u="none" strike="noStrike" dirty="0" smtClean="0">
                          <a:solidFill>
                            <a:srgbClr val="000000"/>
                          </a:solidFill>
                          <a:effectLst/>
                          <a:latin typeface="Arial" panose="020B0604020202020204" pitchFamily="34" charset="0"/>
                          <a:cs typeface="Arial" panose="020B0604020202020204" pitchFamily="34" charset="0"/>
                        </a:rPr>
                        <a:t>China (TBC)</a:t>
                      </a:r>
                      <a:endParaRPr lang="en-US" sz="1600" b="0" i="0" u="none" strike="noStrike" dirty="0">
                        <a:solidFill>
                          <a:srgbClr val="000000"/>
                        </a:solidFill>
                        <a:effectLst/>
                        <a:latin typeface="Arial" panose="020B0604020202020204" pitchFamily="34" charset="0"/>
                        <a:cs typeface="Arial" panose="020B0604020202020204" pitchFamily="34" charset="0"/>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r>
              <a:tr h="406769">
                <a:tc rowSpan="2">
                  <a:txBody>
                    <a:bodyPr/>
                    <a:lstStyle/>
                    <a:p>
                      <a:pPr algn="ctr" fontAlgn="t"/>
                      <a:r>
                        <a:rPr lang="en-US" sz="1600" b="1" i="0" u="none" strike="noStrike" dirty="0" smtClean="0">
                          <a:solidFill>
                            <a:srgbClr val="000000"/>
                          </a:solidFill>
                          <a:effectLst/>
                          <a:latin typeface="Arial" panose="020B0604020202020204" pitchFamily="34" charset="0"/>
                          <a:cs typeface="Arial" panose="020B0604020202020204" pitchFamily="34" charset="0"/>
                        </a:rPr>
                        <a:t>Q3</a:t>
                      </a:r>
                      <a:endParaRPr lang="en-US" sz="1600" b="1" i="0" u="none" strike="noStrike" dirty="0">
                        <a:solidFill>
                          <a:srgbClr val="000000"/>
                        </a:solidFill>
                        <a:effectLst/>
                        <a:latin typeface="Arial" panose="020B0604020202020204" pitchFamily="34" charset="0"/>
                        <a:cs typeface="Arial" panose="020B0604020202020204" pitchFamily="34" charset="0"/>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t"/>
                      <a:r>
                        <a:rPr lang="en-US" sz="1600" b="1" u="none" strike="noStrike" dirty="0">
                          <a:effectLst/>
                          <a:latin typeface="Arial" panose="020B0604020202020204" pitchFamily="34" charset="0"/>
                          <a:cs typeface="Arial" panose="020B0604020202020204" pitchFamily="34" charset="0"/>
                        </a:rPr>
                        <a:t>SA2#164</a:t>
                      </a:r>
                      <a:endParaRPr lang="en-US" sz="1600" b="1" i="0" u="none" strike="noStrike" dirty="0">
                        <a:solidFill>
                          <a:srgbClr val="000000"/>
                        </a:solidFill>
                        <a:effectLst/>
                        <a:latin typeface="Arial" panose="020B0604020202020204" pitchFamily="34" charset="0"/>
                        <a:cs typeface="Arial" panose="020B0604020202020204" pitchFamily="34" charset="0"/>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l" fontAlgn="t"/>
                      <a:r>
                        <a:rPr lang="en-US" sz="1600" u="none" strike="noStrike" dirty="0">
                          <a:effectLst/>
                          <a:latin typeface="Arial" panose="020B0604020202020204" pitchFamily="34" charset="0"/>
                          <a:cs typeface="Arial" panose="020B0604020202020204" pitchFamily="34" charset="0"/>
                        </a:rPr>
                        <a:t>Monday, August 19, 2024</a:t>
                      </a:r>
                      <a:endParaRPr lang="en-US" sz="1600" b="0" i="0" u="none" strike="noStrike" dirty="0">
                        <a:solidFill>
                          <a:srgbClr val="000000"/>
                        </a:solidFill>
                        <a:effectLst/>
                        <a:latin typeface="Arial" panose="020B0604020202020204" pitchFamily="34" charset="0"/>
                        <a:cs typeface="Arial" panose="020B0604020202020204" pitchFamily="34" charset="0"/>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l" fontAlgn="t"/>
                      <a:r>
                        <a:rPr lang="en-US" sz="1600" u="none" strike="noStrike" dirty="0">
                          <a:effectLst/>
                          <a:latin typeface="Arial" panose="020B0604020202020204" pitchFamily="34" charset="0"/>
                          <a:cs typeface="Arial" panose="020B0604020202020204" pitchFamily="34" charset="0"/>
                        </a:rPr>
                        <a:t>Friday, August 23, 2024</a:t>
                      </a:r>
                      <a:endParaRPr lang="en-US" sz="1600" b="0" i="0" u="none" strike="noStrike" dirty="0">
                        <a:solidFill>
                          <a:srgbClr val="000000"/>
                        </a:solidFill>
                        <a:effectLst/>
                        <a:latin typeface="Arial" panose="020B0604020202020204" pitchFamily="34" charset="0"/>
                        <a:cs typeface="Arial" panose="020B0604020202020204" pitchFamily="34" charset="0"/>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l" fontAlgn="t"/>
                      <a:r>
                        <a:rPr lang="en-US" sz="1600" u="none" strike="noStrike" baseline="0" dirty="0" smtClean="0">
                          <a:effectLst/>
                          <a:latin typeface="Arial" panose="020B0604020202020204" pitchFamily="34" charset="0"/>
                          <a:cs typeface="Arial" panose="020B0604020202020204" pitchFamily="34" charset="0"/>
                        </a:rPr>
                        <a:t>Maastricht, NL</a:t>
                      </a:r>
                      <a:endParaRPr lang="en-US" sz="1600" b="0" i="0" u="none" strike="noStrike" dirty="0">
                        <a:solidFill>
                          <a:srgbClr val="000000"/>
                        </a:solidFill>
                        <a:effectLst/>
                        <a:latin typeface="Arial" panose="020B0604020202020204" pitchFamily="34" charset="0"/>
                        <a:cs typeface="Arial" panose="020B0604020202020204" pitchFamily="34" charset="0"/>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r>
              <a:tr h="406769">
                <a:tc vMerge="1">
                  <a:txBody>
                    <a:bodyPr/>
                    <a:lstStyle/>
                    <a:p>
                      <a:pPr algn="ctr" fontAlgn="t"/>
                      <a:endParaRPr lang="en-US" sz="1600" b="0" i="0" u="none" strike="noStrike" dirty="0">
                        <a:solidFill>
                          <a:srgbClr val="000000"/>
                        </a:solidFill>
                        <a:effectLst/>
                        <a:latin typeface="Arial" panose="020B0604020202020204" pitchFamily="34" charset="0"/>
                        <a:cs typeface="Arial" panose="020B0604020202020204" pitchFamily="34" charset="0"/>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t"/>
                      <a:r>
                        <a:rPr lang="en-US" sz="1600" b="1" i="0" u="none" strike="noStrike" dirty="0" smtClean="0">
                          <a:solidFill>
                            <a:srgbClr val="000000"/>
                          </a:solidFill>
                          <a:effectLst/>
                          <a:latin typeface="Arial" panose="020B0604020202020204" pitchFamily="34" charset="0"/>
                          <a:cs typeface="Arial" panose="020B0604020202020204" pitchFamily="34" charset="0"/>
                        </a:rPr>
                        <a:t>SA#105</a:t>
                      </a:r>
                      <a:endParaRPr lang="en-US" sz="1600" b="1" i="0" u="none" strike="noStrike" dirty="0">
                        <a:solidFill>
                          <a:srgbClr val="000000"/>
                        </a:solidFill>
                        <a:effectLst/>
                        <a:latin typeface="Arial" panose="020B0604020202020204" pitchFamily="34" charset="0"/>
                        <a:cs typeface="Arial" panose="020B0604020202020204" pitchFamily="34" charset="0"/>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a:txBody>
                    <a:bodyPr/>
                    <a:lstStyle/>
                    <a:p>
                      <a:pPr algn="l" fontAlgn="t"/>
                      <a:r>
                        <a:rPr lang="en-US" sz="1600" b="0" i="0" u="none" strike="noStrike" dirty="0" smtClean="0">
                          <a:solidFill>
                            <a:srgbClr val="000000"/>
                          </a:solidFill>
                          <a:effectLst/>
                          <a:latin typeface="Arial" panose="020B0604020202020204" pitchFamily="34" charset="0"/>
                          <a:cs typeface="Arial" panose="020B0604020202020204" pitchFamily="34" charset="0"/>
                        </a:rPr>
                        <a:t>Tuesday,</a:t>
                      </a:r>
                      <a:r>
                        <a:rPr lang="en-US" sz="1600" b="0" i="0" u="none" strike="noStrike" baseline="0" dirty="0" smtClean="0">
                          <a:solidFill>
                            <a:srgbClr val="000000"/>
                          </a:solidFill>
                          <a:effectLst/>
                          <a:latin typeface="Arial" panose="020B0604020202020204" pitchFamily="34" charset="0"/>
                          <a:cs typeface="Arial" panose="020B0604020202020204" pitchFamily="34" charset="0"/>
                        </a:rPr>
                        <a:t> September 10, 2024</a:t>
                      </a:r>
                      <a:endParaRPr lang="en-US" sz="1600" b="0" i="0" u="none" strike="noStrike" dirty="0">
                        <a:solidFill>
                          <a:srgbClr val="000000"/>
                        </a:solidFill>
                        <a:effectLst/>
                        <a:latin typeface="Arial" panose="020B0604020202020204" pitchFamily="34" charset="0"/>
                        <a:cs typeface="Arial" panose="020B0604020202020204" pitchFamily="34" charset="0"/>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a:txBody>
                    <a:bodyPr/>
                    <a:lstStyle/>
                    <a:p>
                      <a:pPr marL="0" marR="0" lvl="0" indent="0" algn="l" defTabSz="991155" rtl="0" eaLnBrk="1" fontAlgn="t" latinLnBrk="0" hangingPunct="1">
                        <a:lnSpc>
                          <a:spcPct val="100000"/>
                        </a:lnSpc>
                        <a:spcBef>
                          <a:spcPts val="0"/>
                        </a:spcBef>
                        <a:spcAft>
                          <a:spcPts val="0"/>
                        </a:spcAft>
                        <a:buClrTx/>
                        <a:buSzTx/>
                        <a:buFontTx/>
                        <a:buNone/>
                        <a:tabLst/>
                        <a:defRPr/>
                      </a:pPr>
                      <a:r>
                        <a:rPr lang="en-US" sz="1600" b="0" i="0" u="none" strike="noStrike" dirty="0" smtClean="0">
                          <a:solidFill>
                            <a:srgbClr val="000000"/>
                          </a:solidFill>
                          <a:effectLst/>
                          <a:latin typeface="Arial" panose="020B0604020202020204" pitchFamily="34" charset="0"/>
                          <a:cs typeface="Arial" panose="020B0604020202020204" pitchFamily="34" charset="0"/>
                        </a:rPr>
                        <a:t>Friday,</a:t>
                      </a:r>
                      <a:r>
                        <a:rPr lang="en-US" sz="1600" b="0" i="0" u="none" strike="noStrike" baseline="0" dirty="0" smtClean="0">
                          <a:solidFill>
                            <a:srgbClr val="000000"/>
                          </a:solidFill>
                          <a:effectLst/>
                          <a:latin typeface="Arial" panose="020B0604020202020204" pitchFamily="34" charset="0"/>
                          <a:cs typeface="Arial" panose="020B0604020202020204" pitchFamily="34" charset="0"/>
                        </a:rPr>
                        <a:t> September 13, 2024</a:t>
                      </a:r>
                      <a:endParaRPr lang="en-US" sz="1600" b="0" i="0" u="none" strike="noStrike" dirty="0" smtClean="0">
                        <a:solidFill>
                          <a:srgbClr val="000000"/>
                        </a:solidFill>
                        <a:effectLst/>
                        <a:latin typeface="Arial" panose="020B0604020202020204" pitchFamily="34" charset="0"/>
                        <a:cs typeface="Arial" panose="020B0604020202020204" pitchFamily="34" charset="0"/>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a:txBody>
                    <a:bodyPr/>
                    <a:lstStyle/>
                    <a:p>
                      <a:pPr algn="l" fontAlgn="t"/>
                      <a:r>
                        <a:rPr lang="en-US" sz="1600" b="0" i="0" u="none" strike="noStrike" dirty="0" smtClean="0">
                          <a:solidFill>
                            <a:srgbClr val="000000"/>
                          </a:solidFill>
                          <a:effectLst/>
                          <a:latin typeface="Arial" panose="020B0604020202020204" pitchFamily="34" charset="0"/>
                          <a:cs typeface="Arial" panose="020B0604020202020204" pitchFamily="34" charset="0"/>
                        </a:rPr>
                        <a:t>Melbourne, </a:t>
                      </a:r>
                      <a:r>
                        <a:rPr lang="en-US" sz="1600" b="0" i="0" u="none" strike="noStrike" dirty="0" err="1" smtClean="0">
                          <a:solidFill>
                            <a:srgbClr val="000000"/>
                          </a:solidFill>
                          <a:effectLst/>
                          <a:latin typeface="Arial" panose="020B0604020202020204" pitchFamily="34" charset="0"/>
                          <a:cs typeface="Arial" panose="020B0604020202020204" pitchFamily="34" charset="0"/>
                        </a:rPr>
                        <a:t>Aus</a:t>
                      </a:r>
                      <a:endParaRPr lang="en-US" sz="1600" b="0" i="0" u="none" strike="noStrike" dirty="0">
                        <a:solidFill>
                          <a:srgbClr val="000000"/>
                        </a:solidFill>
                        <a:effectLst/>
                        <a:latin typeface="Arial" panose="020B0604020202020204" pitchFamily="34" charset="0"/>
                        <a:cs typeface="Arial" panose="020B0604020202020204" pitchFamily="34" charset="0"/>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r>
              <a:tr h="406769">
                <a:tc rowSpan="3">
                  <a:txBody>
                    <a:bodyPr/>
                    <a:lstStyle/>
                    <a:p>
                      <a:pPr algn="ctr" fontAlgn="t"/>
                      <a:r>
                        <a:rPr lang="en-US" sz="1600" b="1" i="0" u="none" strike="noStrike" dirty="0" smtClean="0">
                          <a:solidFill>
                            <a:srgbClr val="000000"/>
                          </a:solidFill>
                          <a:effectLst/>
                          <a:latin typeface="Arial" panose="020B0604020202020204" pitchFamily="34" charset="0"/>
                          <a:cs typeface="Arial" panose="020B0604020202020204" pitchFamily="34" charset="0"/>
                        </a:rPr>
                        <a:t>Q4</a:t>
                      </a:r>
                      <a:endParaRPr lang="en-US" sz="1600" b="1" i="0" u="none" strike="noStrike" dirty="0">
                        <a:solidFill>
                          <a:srgbClr val="000000"/>
                        </a:solidFill>
                        <a:effectLst/>
                        <a:latin typeface="Arial" panose="020B0604020202020204" pitchFamily="34" charset="0"/>
                        <a:cs typeface="Arial" panose="020B0604020202020204" pitchFamily="34" charset="0"/>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t"/>
                      <a:r>
                        <a:rPr lang="en-US" sz="1600" b="1" u="none" strike="noStrike" dirty="0">
                          <a:effectLst/>
                          <a:latin typeface="Arial" panose="020B0604020202020204" pitchFamily="34" charset="0"/>
                          <a:cs typeface="Arial" panose="020B0604020202020204" pitchFamily="34" charset="0"/>
                        </a:rPr>
                        <a:t>SA2#165</a:t>
                      </a:r>
                      <a:endParaRPr lang="en-US" sz="1600" b="1" i="0" u="none" strike="noStrike" dirty="0">
                        <a:solidFill>
                          <a:srgbClr val="000000"/>
                        </a:solidFill>
                        <a:effectLst/>
                        <a:latin typeface="Arial" panose="020B0604020202020204" pitchFamily="34" charset="0"/>
                        <a:cs typeface="Arial" panose="020B0604020202020204" pitchFamily="34" charset="0"/>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l" fontAlgn="t"/>
                      <a:r>
                        <a:rPr lang="en-US" sz="1600" u="none" strike="noStrike" dirty="0">
                          <a:effectLst/>
                          <a:latin typeface="Arial" panose="020B0604020202020204" pitchFamily="34" charset="0"/>
                          <a:cs typeface="Arial" panose="020B0604020202020204" pitchFamily="34" charset="0"/>
                        </a:rPr>
                        <a:t>Monday, October 14, 2024</a:t>
                      </a:r>
                      <a:endParaRPr lang="en-US" sz="1600" b="0" i="0" u="none" strike="noStrike" dirty="0">
                        <a:solidFill>
                          <a:srgbClr val="000000"/>
                        </a:solidFill>
                        <a:effectLst/>
                        <a:latin typeface="Arial" panose="020B0604020202020204" pitchFamily="34" charset="0"/>
                        <a:cs typeface="Arial" panose="020B0604020202020204" pitchFamily="34" charset="0"/>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l" fontAlgn="t"/>
                      <a:r>
                        <a:rPr lang="en-US" sz="1600" u="none" strike="noStrike" dirty="0">
                          <a:effectLst/>
                          <a:latin typeface="Arial" panose="020B0604020202020204" pitchFamily="34" charset="0"/>
                          <a:cs typeface="Arial" panose="020B0604020202020204" pitchFamily="34" charset="0"/>
                        </a:rPr>
                        <a:t>Friday, October 18, 2024</a:t>
                      </a:r>
                      <a:endParaRPr lang="en-US" sz="1600" b="0" i="0" u="none" strike="noStrike" dirty="0">
                        <a:solidFill>
                          <a:srgbClr val="000000"/>
                        </a:solidFill>
                        <a:effectLst/>
                        <a:latin typeface="Arial" panose="020B0604020202020204" pitchFamily="34" charset="0"/>
                        <a:cs typeface="Arial" panose="020B0604020202020204" pitchFamily="34" charset="0"/>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l" fontAlgn="t"/>
                      <a:r>
                        <a:rPr lang="en-US" sz="1600" u="none" strike="noStrike" dirty="0" smtClean="0">
                          <a:effectLst/>
                          <a:latin typeface="Arial" panose="020B0604020202020204" pitchFamily="34" charset="0"/>
                          <a:cs typeface="Arial" panose="020B0604020202020204" pitchFamily="34" charset="0"/>
                        </a:rPr>
                        <a:t>India</a:t>
                      </a:r>
                      <a:r>
                        <a:rPr lang="en-US" sz="1600" u="none" strike="noStrike" baseline="0" dirty="0" smtClean="0">
                          <a:effectLst/>
                          <a:latin typeface="Arial" panose="020B0604020202020204" pitchFamily="34" charset="0"/>
                          <a:cs typeface="Arial" panose="020B0604020202020204" pitchFamily="34" charset="0"/>
                        </a:rPr>
                        <a:t> (TBC)</a:t>
                      </a:r>
                      <a:endParaRPr lang="en-US" sz="1600" b="0" i="0" u="none" strike="noStrike" dirty="0">
                        <a:solidFill>
                          <a:srgbClr val="000000"/>
                        </a:solidFill>
                        <a:effectLst/>
                        <a:latin typeface="Arial" panose="020B0604020202020204" pitchFamily="34" charset="0"/>
                        <a:cs typeface="Arial" panose="020B0604020202020204" pitchFamily="34" charset="0"/>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r>
              <a:tr h="406769">
                <a:tc vMerge="1">
                  <a:txBody>
                    <a:bodyPr/>
                    <a:lstStyle/>
                    <a:p>
                      <a:pPr algn="ctr" fontAlgn="t"/>
                      <a:endParaRPr lang="en-US" sz="1600" b="0" i="0" u="none" strike="noStrike" dirty="0">
                        <a:solidFill>
                          <a:srgbClr val="000000"/>
                        </a:solidFill>
                        <a:effectLst/>
                        <a:latin typeface="Arial" panose="020B0604020202020204" pitchFamily="34" charset="0"/>
                        <a:cs typeface="Arial" panose="020B0604020202020204" pitchFamily="34" charset="0"/>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t"/>
                      <a:r>
                        <a:rPr lang="en-US" sz="1600" b="1" u="none" strike="noStrike" dirty="0">
                          <a:effectLst/>
                          <a:latin typeface="Arial" panose="020B0604020202020204" pitchFamily="34" charset="0"/>
                          <a:cs typeface="Arial" panose="020B0604020202020204" pitchFamily="34" charset="0"/>
                        </a:rPr>
                        <a:t>SA2#166</a:t>
                      </a:r>
                      <a:endParaRPr lang="en-US" sz="1600" b="1" i="0" u="none" strike="noStrike" dirty="0">
                        <a:solidFill>
                          <a:srgbClr val="000000"/>
                        </a:solidFill>
                        <a:effectLst/>
                        <a:latin typeface="Arial" panose="020B0604020202020204" pitchFamily="34" charset="0"/>
                        <a:cs typeface="Arial" panose="020B0604020202020204" pitchFamily="34" charset="0"/>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l" fontAlgn="t"/>
                      <a:r>
                        <a:rPr lang="en-US" sz="1600" u="none" strike="noStrike" dirty="0">
                          <a:effectLst/>
                          <a:latin typeface="Arial" panose="020B0604020202020204" pitchFamily="34" charset="0"/>
                          <a:cs typeface="Arial" panose="020B0604020202020204" pitchFamily="34" charset="0"/>
                        </a:rPr>
                        <a:t>Monday, November 18, 2024</a:t>
                      </a:r>
                      <a:endParaRPr lang="en-US" sz="1600" b="0" i="0" u="none" strike="noStrike" dirty="0">
                        <a:solidFill>
                          <a:srgbClr val="000000"/>
                        </a:solidFill>
                        <a:effectLst/>
                        <a:latin typeface="Arial" panose="020B0604020202020204" pitchFamily="34" charset="0"/>
                        <a:cs typeface="Arial" panose="020B0604020202020204" pitchFamily="34" charset="0"/>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l" fontAlgn="t"/>
                      <a:r>
                        <a:rPr lang="en-US" sz="1600" u="none" strike="noStrike" dirty="0">
                          <a:effectLst/>
                          <a:latin typeface="Arial" panose="020B0604020202020204" pitchFamily="34" charset="0"/>
                          <a:cs typeface="Arial" panose="020B0604020202020204" pitchFamily="34" charset="0"/>
                        </a:rPr>
                        <a:t>Friday, November 22, 2024</a:t>
                      </a:r>
                      <a:endParaRPr lang="en-US" sz="1600" b="0" i="0" u="none" strike="noStrike" dirty="0">
                        <a:solidFill>
                          <a:srgbClr val="000000"/>
                        </a:solidFill>
                        <a:effectLst/>
                        <a:latin typeface="Arial" panose="020B0604020202020204" pitchFamily="34" charset="0"/>
                        <a:cs typeface="Arial" panose="020B0604020202020204" pitchFamily="34" charset="0"/>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l" fontAlgn="t"/>
                      <a:r>
                        <a:rPr lang="en-US" sz="1600" b="0" i="0" u="none" strike="noStrike" dirty="0" smtClean="0">
                          <a:solidFill>
                            <a:schemeClr val="dk1"/>
                          </a:solidFill>
                          <a:effectLst/>
                          <a:latin typeface="Arial" panose="020B0604020202020204" pitchFamily="34" charset="0"/>
                          <a:cs typeface="Arial" panose="020B0604020202020204" pitchFamily="34" charset="0"/>
                        </a:rPr>
                        <a:t>Orlando</a:t>
                      </a:r>
                      <a:r>
                        <a:rPr lang="en-US" sz="1600" b="0" i="0" u="none" strike="noStrike" baseline="0" dirty="0" smtClean="0">
                          <a:solidFill>
                            <a:schemeClr val="dk1"/>
                          </a:solidFill>
                          <a:effectLst/>
                          <a:latin typeface="Arial" panose="020B0604020202020204" pitchFamily="34" charset="0"/>
                          <a:cs typeface="Arial" panose="020B0604020202020204" pitchFamily="34" charset="0"/>
                        </a:rPr>
                        <a:t>, USA</a:t>
                      </a:r>
                      <a:endParaRPr lang="en-US" sz="1600" b="0" i="0" u="none" strike="noStrike" dirty="0">
                        <a:solidFill>
                          <a:srgbClr val="000000"/>
                        </a:solidFill>
                        <a:effectLst/>
                        <a:latin typeface="Arial" panose="020B0604020202020204" pitchFamily="34" charset="0"/>
                        <a:cs typeface="Arial" panose="020B0604020202020204" pitchFamily="34" charset="0"/>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r>
              <a:tr h="406769">
                <a:tc vMerge="1">
                  <a:txBody>
                    <a:bodyPr/>
                    <a:lstStyle/>
                    <a:p>
                      <a:pPr algn="ctr" fontAlgn="t"/>
                      <a:endParaRPr lang="en-US" sz="1600" b="0" i="0" u="none" strike="noStrike" dirty="0">
                        <a:solidFill>
                          <a:srgbClr val="000000"/>
                        </a:solidFill>
                        <a:effectLst/>
                        <a:latin typeface="Arial" panose="020B0604020202020204" pitchFamily="34" charset="0"/>
                        <a:cs typeface="Arial" panose="020B0604020202020204" pitchFamily="34" charset="0"/>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t"/>
                      <a:r>
                        <a:rPr lang="en-US" sz="1600" b="1" i="0" u="none" strike="noStrike" dirty="0" smtClean="0">
                          <a:solidFill>
                            <a:srgbClr val="000000"/>
                          </a:solidFill>
                          <a:effectLst/>
                          <a:latin typeface="Arial" panose="020B0604020202020204" pitchFamily="34" charset="0"/>
                          <a:cs typeface="Arial" panose="020B0604020202020204" pitchFamily="34" charset="0"/>
                        </a:rPr>
                        <a:t>SA#106</a:t>
                      </a:r>
                      <a:endParaRPr lang="en-US" sz="1600" b="1" i="0" u="none" strike="noStrike" dirty="0">
                        <a:solidFill>
                          <a:srgbClr val="000000"/>
                        </a:solidFill>
                        <a:effectLst/>
                        <a:latin typeface="Arial" panose="020B0604020202020204" pitchFamily="34" charset="0"/>
                        <a:cs typeface="Arial" panose="020B0604020202020204" pitchFamily="34" charset="0"/>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a:txBody>
                    <a:bodyPr/>
                    <a:lstStyle/>
                    <a:p>
                      <a:pPr algn="l" fontAlgn="t"/>
                      <a:r>
                        <a:rPr lang="en-US" sz="1600" b="0" i="0" u="none" strike="noStrike" dirty="0" smtClean="0">
                          <a:solidFill>
                            <a:srgbClr val="000000"/>
                          </a:solidFill>
                          <a:effectLst/>
                          <a:latin typeface="Arial" panose="020B0604020202020204" pitchFamily="34" charset="0"/>
                          <a:cs typeface="Arial" panose="020B0604020202020204" pitchFamily="34" charset="0"/>
                        </a:rPr>
                        <a:t>Tuesday,</a:t>
                      </a:r>
                      <a:r>
                        <a:rPr lang="en-US" sz="1600" b="0" i="0" u="none" strike="noStrike" baseline="0" dirty="0" smtClean="0">
                          <a:solidFill>
                            <a:srgbClr val="000000"/>
                          </a:solidFill>
                          <a:effectLst/>
                          <a:latin typeface="Arial" panose="020B0604020202020204" pitchFamily="34" charset="0"/>
                          <a:cs typeface="Arial" panose="020B0604020202020204" pitchFamily="34" charset="0"/>
                        </a:rPr>
                        <a:t> December 10, 2024</a:t>
                      </a:r>
                      <a:endParaRPr lang="en-US" sz="1600" b="0" i="0" u="none" strike="noStrike" dirty="0">
                        <a:solidFill>
                          <a:srgbClr val="000000"/>
                        </a:solidFill>
                        <a:effectLst/>
                        <a:latin typeface="Arial" panose="020B0604020202020204" pitchFamily="34" charset="0"/>
                        <a:cs typeface="Arial" panose="020B0604020202020204" pitchFamily="34" charset="0"/>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a:txBody>
                    <a:bodyPr/>
                    <a:lstStyle/>
                    <a:p>
                      <a:pPr marL="0" marR="0" lvl="0" indent="0" algn="l" defTabSz="991155" rtl="0" eaLnBrk="1" fontAlgn="t" latinLnBrk="0" hangingPunct="1">
                        <a:lnSpc>
                          <a:spcPct val="100000"/>
                        </a:lnSpc>
                        <a:spcBef>
                          <a:spcPts val="0"/>
                        </a:spcBef>
                        <a:spcAft>
                          <a:spcPts val="0"/>
                        </a:spcAft>
                        <a:buClrTx/>
                        <a:buSzTx/>
                        <a:buFontTx/>
                        <a:buNone/>
                        <a:tabLst/>
                        <a:defRPr/>
                      </a:pPr>
                      <a:r>
                        <a:rPr lang="en-US" sz="1600" b="0" i="0" u="none" strike="noStrike" dirty="0" smtClean="0">
                          <a:solidFill>
                            <a:srgbClr val="000000"/>
                          </a:solidFill>
                          <a:effectLst/>
                          <a:latin typeface="Arial" panose="020B0604020202020204" pitchFamily="34" charset="0"/>
                          <a:cs typeface="Arial" panose="020B0604020202020204" pitchFamily="34" charset="0"/>
                        </a:rPr>
                        <a:t>Friday,</a:t>
                      </a:r>
                      <a:r>
                        <a:rPr lang="en-US" sz="1600" b="0" i="0" u="none" strike="noStrike" baseline="0" dirty="0" smtClean="0">
                          <a:solidFill>
                            <a:srgbClr val="000000"/>
                          </a:solidFill>
                          <a:effectLst/>
                          <a:latin typeface="Arial" panose="020B0604020202020204" pitchFamily="34" charset="0"/>
                          <a:cs typeface="Arial" panose="020B0604020202020204" pitchFamily="34" charset="0"/>
                        </a:rPr>
                        <a:t> December 13, 2024</a:t>
                      </a:r>
                      <a:endParaRPr lang="en-US" sz="1600" b="0" i="0" u="none" strike="noStrike" dirty="0" smtClean="0">
                        <a:solidFill>
                          <a:srgbClr val="000000"/>
                        </a:solidFill>
                        <a:effectLst/>
                        <a:latin typeface="Arial" panose="020B0604020202020204" pitchFamily="34" charset="0"/>
                        <a:cs typeface="Arial" panose="020B0604020202020204" pitchFamily="34" charset="0"/>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a:txBody>
                    <a:bodyPr/>
                    <a:lstStyle/>
                    <a:p>
                      <a:pPr algn="l" fontAlgn="t"/>
                      <a:r>
                        <a:rPr lang="en-US" sz="1600" b="0" i="0" u="none" strike="noStrike" dirty="0" smtClean="0">
                          <a:solidFill>
                            <a:srgbClr val="000000"/>
                          </a:solidFill>
                          <a:effectLst/>
                          <a:latin typeface="Arial" panose="020B0604020202020204" pitchFamily="34" charset="0"/>
                          <a:cs typeface="Arial" panose="020B0604020202020204" pitchFamily="34" charset="0"/>
                        </a:rPr>
                        <a:t>Madrid (TBC)</a:t>
                      </a:r>
                      <a:endParaRPr lang="en-US" sz="1600" b="0" i="0" u="none" strike="noStrike" dirty="0">
                        <a:solidFill>
                          <a:srgbClr val="000000"/>
                        </a:solidFill>
                        <a:effectLst/>
                        <a:latin typeface="Arial" panose="020B0604020202020204" pitchFamily="34" charset="0"/>
                        <a:cs typeface="Arial" panose="020B0604020202020204" pitchFamily="34" charset="0"/>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r>
            </a:tbl>
          </a:graphicData>
        </a:graphic>
      </p:graphicFrame>
    </p:spTree>
    <p:extLst>
      <p:ext uri="{BB962C8B-B14F-4D97-AF65-F5344CB8AC3E}">
        <p14:creationId xmlns:p14="http://schemas.microsoft.com/office/powerpoint/2010/main" val="229959052"/>
      </p:ext>
    </p:extLst>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 xmlns:a16="http://schemas.microsoft.com/office/drawing/2014/main" id="{2BBD9587-4CE1-4E26-97DF-12424B01B26F}"/>
              </a:ext>
            </a:extLst>
          </p:cNvPr>
          <p:cNvSpPr>
            <a:spLocks noGrp="1"/>
          </p:cNvSpPr>
          <p:nvPr>
            <p:ph type="title"/>
          </p:nvPr>
        </p:nvSpPr>
        <p:spPr>
          <a:xfrm>
            <a:off x="2326931" y="243176"/>
            <a:ext cx="6975177" cy="929308"/>
          </a:xfrm>
        </p:spPr>
        <p:txBody>
          <a:bodyPr wrap="square" anchor="ctr">
            <a:normAutofit/>
          </a:bodyPr>
          <a:lstStyle/>
          <a:p>
            <a:r>
              <a:rPr lang="en-US" dirty="0" smtClean="0">
                <a:solidFill>
                  <a:schemeClr val="tx1"/>
                </a:solidFill>
              </a:rPr>
              <a:t>Rel-19 planning for SA2 - General</a:t>
            </a:r>
            <a:endParaRPr lang="en-US" dirty="0">
              <a:solidFill>
                <a:schemeClr val="tx1"/>
              </a:solidFill>
            </a:endParaRPr>
          </a:p>
        </p:txBody>
      </p:sp>
      <p:sp>
        <p:nvSpPr>
          <p:cNvPr id="5" name="Content Placeholder 2">
            <a:extLst>
              <a:ext uri="{FF2B5EF4-FFF2-40B4-BE49-F238E27FC236}">
                <a16:creationId xmlns="" xmlns:a16="http://schemas.microsoft.com/office/drawing/2014/main" id="{B1B7A073-5C24-464D-A363-9847CF618387}"/>
              </a:ext>
            </a:extLst>
          </p:cNvPr>
          <p:cNvSpPr>
            <a:spLocks noGrp="1"/>
          </p:cNvSpPr>
          <p:nvPr>
            <p:ph idx="1"/>
          </p:nvPr>
        </p:nvSpPr>
        <p:spPr>
          <a:xfrm>
            <a:off x="454619" y="1382347"/>
            <a:ext cx="11289846" cy="5063423"/>
          </a:xfrm>
        </p:spPr>
        <p:txBody>
          <a:bodyPr/>
          <a:lstStyle/>
          <a:p>
            <a:pPr>
              <a:lnSpc>
                <a:spcPct val="110000"/>
              </a:lnSpc>
              <a:defRPr/>
            </a:pPr>
            <a:r>
              <a:rPr lang="en-US" sz="2000" b="1" dirty="0" smtClean="0"/>
              <a:t>Rel-19 </a:t>
            </a:r>
            <a:r>
              <a:rPr lang="en-US" sz="2000" b="1" dirty="0"/>
              <a:t>studies </a:t>
            </a:r>
            <a:r>
              <a:rPr lang="en-US" sz="2000" b="1" dirty="0" smtClean="0"/>
              <a:t>expected to complete </a:t>
            </a:r>
            <a:r>
              <a:rPr lang="en-US" sz="2000" b="1" dirty="0"/>
              <a:t>no later than SA2#163 (May 2024)</a:t>
            </a:r>
          </a:p>
          <a:p>
            <a:pPr lvl="1">
              <a:lnSpc>
                <a:spcPct val="110000"/>
              </a:lnSpc>
              <a:defRPr/>
            </a:pPr>
            <a:r>
              <a:rPr lang="en-US" sz="1800" dirty="0"/>
              <a:t>In general it is not expected that study work on any KI’s will continue beyond this </a:t>
            </a:r>
            <a:r>
              <a:rPr lang="en-US" sz="1800" dirty="0" smtClean="0"/>
              <a:t>date, but there will be some exceptions to this due to dependencies on other TSGs/WGs </a:t>
            </a:r>
            <a:endParaRPr lang="en-US" sz="1800" dirty="0"/>
          </a:p>
          <a:p>
            <a:pPr lvl="1">
              <a:lnSpc>
                <a:spcPct val="110000"/>
              </a:lnSpc>
              <a:defRPr/>
            </a:pPr>
            <a:r>
              <a:rPr lang="en-US" sz="1800" dirty="0"/>
              <a:t>WIDs based on the outcomes of the studies to be agreed by SA2 in SA2#163 </a:t>
            </a:r>
            <a:r>
              <a:rPr lang="en-US" sz="1800" dirty="0" smtClean="0"/>
              <a:t>(May 2024) and </a:t>
            </a:r>
            <a:r>
              <a:rPr lang="en-US" sz="1800" dirty="0"/>
              <a:t>submitted to SA#104 (June 2024</a:t>
            </a:r>
            <a:r>
              <a:rPr lang="en-US" sz="1800" dirty="0" smtClean="0"/>
              <a:t>)</a:t>
            </a:r>
          </a:p>
          <a:p>
            <a:pPr lvl="1">
              <a:lnSpc>
                <a:spcPct val="110000"/>
              </a:lnSpc>
              <a:defRPr/>
            </a:pPr>
            <a:r>
              <a:rPr lang="en-US" sz="1800" dirty="0" smtClean="0"/>
              <a:t>Study-only items will not follow these targets</a:t>
            </a:r>
            <a:endParaRPr lang="en-US" sz="1800" dirty="0"/>
          </a:p>
          <a:p>
            <a:pPr>
              <a:lnSpc>
                <a:spcPct val="110000"/>
              </a:lnSpc>
              <a:defRPr/>
            </a:pPr>
            <a:r>
              <a:rPr lang="en-US" sz="2000" b="1" dirty="0" smtClean="0"/>
              <a:t>Some checkpoints have been identified related to RAN dependencies</a:t>
            </a:r>
          </a:p>
          <a:p>
            <a:pPr lvl="1">
              <a:lnSpc>
                <a:spcPct val="110000"/>
              </a:lnSpc>
              <a:defRPr/>
            </a:pPr>
            <a:r>
              <a:rPr lang="en-US" sz="1800" dirty="0" err="1" smtClean="0"/>
              <a:t>FS_AmbientIoT</a:t>
            </a:r>
            <a:r>
              <a:rPr lang="en-US" sz="1800" dirty="0"/>
              <a:t>: Check in TSG#106 </a:t>
            </a:r>
            <a:r>
              <a:rPr lang="en-US" sz="1800" dirty="0" smtClean="0"/>
              <a:t>(December 2024) for </a:t>
            </a:r>
            <a:r>
              <a:rPr lang="en-US" sz="1800" dirty="0"/>
              <a:t>further Ambient IOT work taking into account RAN </a:t>
            </a:r>
            <a:r>
              <a:rPr lang="en-US" sz="1800" dirty="0" smtClean="0"/>
              <a:t>progress</a:t>
            </a:r>
          </a:p>
          <a:p>
            <a:pPr lvl="1">
              <a:lnSpc>
                <a:spcPct val="110000"/>
              </a:lnSpc>
              <a:defRPr/>
            </a:pPr>
            <a:r>
              <a:rPr lang="en-US" sz="1800" dirty="0" smtClean="0"/>
              <a:t>FS_AIML_CN: Check in TSG#105 (September 2024</a:t>
            </a:r>
            <a:r>
              <a:rPr lang="en-US" sz="1800" dirty="0"/>
              <a:t>) related to WT1.1, 1.2, </a:t>
            </a:r>
            <a:r>
              <a:rPr lang="en-US" sz="1800" dirty="0" smtClean="0"/>
              <a:t>1.3</a:t>
            </a:r>
          </a:p>
          <a:p>
            <a:pPr lvl="1">
              <a:lnSpc>
                <a:spcPct val="110000"/>
              </a:lnSpc>
              <a:defRPr/>
            </a:pPr>
            <a:r>
              <a:rPr lang="en-US" sz="1800" dirty="0" smtClean="0"/>
              <a:t>FS_ISAC_ARC: Check in TSG#105 (September 2024) to determine the scope, and when to start </a:t>
            </a:r>
            <a:endParaRPr lang="en-US" sz="1800" dirty="0"/>
          </a:p>
          <a:p>
            <a:pPr>
              <a:lnSpc>
                <a:spcPct val="110000"/>
              </a:lnSpc>
              <a:defRPr/>
            </a:pPr>
            <a:r>
              <a:rPr lang="en-US" sz="2000" b="1" dirty="0" smtClean="0"/>
              <a:t>Normative </a:t>
            </a:r>
            <a:r>
              <a:rPr lang="en-US" sz="2000" b="1" dirty="0"/>
              <a:t>work </a:t>
            </a:r>
            <a:r>
              <a:rPr lang="en-US" sz="2000" b="1" dirty="0" smtClean="0"/>
              <a:t>to </a:t>
            </a:r>
            <a:r>
              <a:rPr lang="en-US" sz="2000" b="1" dirty="0"/>
              <a:t>complete </a:t>
            </a:r>
            <a:r>
              <a:rPr lang="en-US" sz="2000" b="1" dirty="0" smtClean="0"/>
              <a:t>by SA2#166 </a:t>
            </a:r>
            <a:r>
              <a:rPr lang="en-US" sz="2000" b="1" dirty="0"/>
              <a:t>(November 2024</a:t>
            </a:r>
            <a:r>
              <a:rPr lang="en-US" sz="2000" b="1" dirty="0" smtClean="0"/>
              <a:t>)</a:t>
            </a:r>
          </a:p>
          <a:p>
            <a:pPr lvl="1">
              <a:lnSpc>
                <a:spcPct val="110000"/>
              </a:lnSpc>
              <a:defRPr/>
            </a:pPr>
            <a:r>
              <a:rPr lang="en-US" sz="1800" dirty="0"/>
              <a:t>Exception sheets (for submission to SA) to request continuation of Work Items beyond the end of 2024 will be discussed in November</a:t>
            </a:r>
          </a:p>
        </p:txBody>
      </p:sp>
    </p:spTree>
    <p:extLst>
      <p:ext uri="{BB962C8B-B14F-4D97-AF65-F5344CB8AC3E}">
        <p14:creationId xmlns:p14="http://schemas.microsoft.com/office/powerpoint/2010/main" val="3212856782"/>
      </p:ext>
    </p:extLst>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 xmlns:a16="http://schemas.microsoft.com/office/drawing/2014/main" id="{2BBD9587-4CE1-4E26-97DF-12424B01B26F}"/>
              </a:ext>
            </a:extLst>
          </p:cNvPr>
          <p:cNvSpPr>
            <a:spLocks noGrp="1"/>
          </p:cNvSpPr>
          <p:nvPr>
            <p:ph type="title"/>
          </p:nvPr>
        </p:nvSpPr>
        <p:spPr>
          <a:xfrm>
            <a:off x="2326931" y="243176"/>
            <a:ext cx="6975177" cy="929308"/>
          </a:xfrm>
        </p:spPr>
        <p:txBody>
          <a:bodyPr wrap="square" anchor="ctr">
            <a:normAutofit/>
          </a:bodyPr>
          <a:lstStyle/>
          <a:p>
            <a:r>
              <a:rPr lang="en-US" dirty="0" smtClean="0">
                <a:solidFill>
                  <a:schemeClr val="tx1"/>
                </a:solidFill>
              </a:rPr>
              <a:t>Rel-20 planning</a:t>
            </a:r>
            <a:endParaRPr lang="en-US" dirty="0">
              <a:solidFill>
                <a:schemeClr val="tx1"/>
              </a:solidFill>
            </a:endParaRPr>
          </a:p>
        </p:txBody>
      </p:sp>
      <p:sp>
        <p:nvSpPr>
          <p:cNvPr id="5" name="Content Placeholder 2">
            <a:extLst>
              <a:ext uri="{FF2B5EF4-FFF2-40B4-BE49-F238E27FC236}">
                <a16:creationId xmlns="" xmlns:a16="http://schemas.microsoft.com/office/drawing/2014/main" id="{B1B7A073-5C24-464D-A363-9847CF618387}"/>
              </a:ext>
            </a:extLst>
          </p:cNvPr>
          <p:cNvSpPr>
            <a:spLocks noGrp="1"/>
          </p:cNvSpPr>
          <p:nvPr>
            <p:ph idx="1"/>
          </p:nvPr>
        </p:nvSpPr>
        <p:spPr>
          <a:xfrm>
            <a:off x="454619" y="1382347"/>
            <a:ext cx="11289846" cy="5063423"/>
          </a:xfrm>
        </p:spPr>
        <p:txBody>
          <a:bodyPr/>
          <a:lstStyle/>
          <a:p>
            <a:pPr>
              <a:lnSpc>
                <a:spcPct val="110000"/>
              </a:lnSpc>
              <a:defRPr/>
            </a:pPr>
            <a:r>
              <a:rPr lang="en-US" sz="2400" dirty="0" smtClean="0"/>
              <a:t>(See SP-240458 endorsed in SA#103 Maastricht)</a:t>
            </a:r>
          </a:p>
          <a:p>
            <a:pPr>
              <a:lnSpc>
                <a:spcPct val="110000"/>
              </a:lnSpc>
              <a:defRPr/>
            </a:pPr>
            <a:r>
              <a:rPr lang="en-US" sz="2400" dirty="0"/>
              <a:t>Studies for 6G in 3GPP are expected to start from Release 20</a:t>
            </a:r>
          </a:p>
          <a:p>
            <a:pPr lvl="1">
              <a:lnSpc>
                <a:spcPct val="110000"/>
              </a:lnSpc>
              <a:defRPr/>
            </a:pPr>
            <a:r>
              <a:rPr lang="en-US" sz="1968" dirty="0" smtClean="0"/>
              <a:t>First </a:t>
            </a:r>
            <a:r>
              <a:rPr lang="en-US" sz="1968" dirty="0"/>
              <a:t>TSG-wide 6G workshop is expected to be in March 2025</a:t>
            </a:r>
          </a:p>
          <a:p>
            <a:pPr lvl="1">
              <a:lnSpc>
                <a:spcPct val="110000"/>
              </a:lnSpc>
              <a:defRPr/>
            </a:pPr>
            <a:r>
              <a:rPr lang="en-US" sz="1968" dirty="0" smtClean="0"/>
              <a:t>SA1 </a:t>
            </a:r>
            <a:r>
              <a:rPr lang="en-US" sz="1968" dirty="0"/>
              <a:t>SID is expected to be approved in Sept’2024</a:t>
            </a:r>
          </a:p>
          <a:p>
            <a:pPr lvl="1">
              <a:lnSpc>
                <a:spcPct val="110000"/>
              </a:lnSpc>
              <a:defRPr/>
            </a:pPr>
            <a:r>
              <a:rPr lang="en-US" sz="1968" dirty="0" smtClean="0"/>
              <a:t>SA2 SID is expected to be approved in June’2025</a:t>
            </a:r>
          </a:p>
          <a:p>
            <a:pPr lvl="1">
              <a:lnSpc>
                <a:spcPct val="110000"/>
              </a:lnSpc>
              <a:defRPr/>
            </a:pPr>
            <a:r>
              <a:rPr lang="en-US" sz="2000" dirty="0" smtClean="0"/>
              <a:t>SA2 6G SI completion: Dec. 2026 or Mar 2027 (To be confirmed at future TSG meeting)</a:t>
            </a:r>
            <a:endParaRPr lang="en-US" sz="1968" dirty="0" smtClean="0"/>
          </a:p>
          <a:p>
            <a:pPr>
              <a:lnSpc>
                <a:spcPct val="110000"/>
              </a:lnSpc>
              <a:defRPr/>
            </a:pPr>
            <a:r>
              <a:rPr lang="en-US" sz="2400" dirty="0" smtClean="0"/>
              <a:t>For 5G-Advanced</a:t>
            </a:r>
          </a:p>
          <a:p>
            <a:pPr lvl="1">
              <a:lnSpc>
                <a:spcPct val="110000"/>
              </a:lnSpc>
              <a:defRPr/>
            </a:pPr>
            <a:r>
              <a:rPr lang="en-US" sz="1968" dirty="0"/>
              <a:t>18-month. Assuming no delay of Rel-19</a:t>
            </a:r>
          </a:p>
          <a:p>
            <a:pPr lvl="1">
              <a:lnSpc>
                <a:spcPct val="110000"/>
              </a:lnSpc>
              <a:defRPr/>
            </a:pPr>
            <a:r>
              <a:rPr lang="en-US" sz="1968" dirty="0"/>
              <a:t>Stage-2 freeze : Jun 2026 (&gt;=80%); Sep 2026 (100</a:t>
            </a:r>
            <a:r>
              <a:rPr lang="en-US" sz="1968" dirty="0" smtClean="0"/>
              <a:t>%)</a:t>
            </a:r>
            <a:endParaRPr lang="en-US" sz="1968" dirty="0"/>
          </a:p>
        </p:txBody>
      </p:sp>
    </p:spTree>
    <p:extLst>
      <p:ext uri="{BB962C8B-B14F-4D97-AF65-F5344CB8AC3E}">
        <p14:creationId xmlns:p14="http://schemas.microsoft.com/office/powerpoint/2010/main" val="2215970877"/>
      </p:ext>
    </p:extLst>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 xmlns:a16="http://schemas.microsoft.com/office/drawing/2014/main" id="{2BBD9587-4CE1-4E26-97DF-12424B01B26F}"/>
              </a:ext>
            </a:extLst>
          </p:cNvPr>
          <p:cNvSpPr>
            <a:spLocks noGrp="1"/>
          </p:cNvSpPr>
          <p:nvPr>
            <p:ph type="title"/>
          </p:nvPr>
        </p:nvSpPr>
        <p:spPr>
          <a:xfrm>
            <a:off x="2326931" y="243176"/>
            <a:ext cx="6975177" cy="929308"/>
          </a:xfrm>
        </p:spPr>
        <p:txBody>
          <a:bodyPr wrap="square" anchor="ctr">
            <a:normAutofit/>
          </a:bodyPr>
          <a:lstStyle/>
          <a:p>
            <a:r>
              <a:rPr lang="en-US" dirty="0" smtClean="0">
                <a:solidFill>
                  <a:schemeClr val="tx1"/>
                </a:solidFill>
              </a:rPr>
              <a:t>Rel-19 planning for SA2 – Q2 2024</a:t>
            </a:r>
            <a:endParaRPr lang="en-US" dirty="0">
              <a:solidFill>
                <a:schemeClr val="tx1"/>
              </a:solidFill>
            </a:endParaRPr>
          </a:p>
        </p:txBody>
      </p:sp>
      <p:sp>
        <p:nvSpPr>
          <p:cNvPr id="5" name="Content Placeholder 2">
            <a:extLst>
              <a:ext uri="{FF2B5EF4-FFF2-40B4-BE49-F238E27FC236}">
                <a16:creationId xmlns="" xmlns:a16="http://schemas.microsoft.com/office/drawing/2014/main" id="{B1B7A073-5C24-464D-A363-9847CF618387}"/>
              </a:ext>
            </a:extLst>
          </p:cNvPr>
          <p:cNvSpPr>
            <a:spLocks noGrp="1"/>
          </p:cNvSpPr>
          <p:nvPr>
            <p:ph idx="1"/>
          </p:nvPr>
        </p:nvSpPr>
        <p:spPr>
          <a:xfrm>
            <a:off x="454619" y="1382347"/>
            <a:ext cx="11289846" cy="5063423"/>
          </a:xfrm>
        </p:spPr>
        <p:txBody>
          <a:bodyPr/>
          <a:lstStyle/>
          <a:p>
            <a:pPr lvl="0"/>
            <a:r>
              <a:rPr lang="en-US" sz="1800" dirty="0"/>
              <a:t>This guidance applies to the Study Items with a completion date of June 2024</a:t>
            </a:r>
            <a:endParaRPr lang="en-US" sz="2400" dirty="0"/>
          </a:p>
          <a:p>
            <a:pPr lvl="0"/>
            <a:r>
              <a:rPr lang="en-US" sz="1800" b="1" dirty="0"/>
              <a:t>Changsha (April)</a:t>
            </a:r>
            <a:endParaRPr lang="en-US" sz="2400" dirty="0"/>
          </a:p>
          <a:p>
            <a:pPr lvl="1"/>
            <a:r>
              <a:rPr lang="en-US" sz="1600" dirty="0"/>
              <a:t>Guidance for rapporteurs</a:t>
            </a:r>
            <a:endParaRPr lang="en-US" sz="2000" dirty="0"/>
          </a:p>
          <a:p>
            <a:pPr lvl="2"/>
            <a:r>
              <a:rPr lang="en-US" sz="1400" dirty="0"/>
              <a:t>As previously indicated in an email on 11</a:t>
            </a:r>
            <a:r>
              <a:rPr lang="en-US" sz="1400" baseline="30000" dirty="0"/>
              <a:t>th</a:t>
            </a:r>
            <a:r>
              <a:rPr lang="en-US" sz="1400" dirty="0"/>
              <a:t> March:</a:t>
            </a:r>
            <a:endParaRPr lang="en-US" sz="1800" dirty="0"/>
          </a:p>
          <a:p>
            <a:pPr lvl="3"/>
            <a:r>
              <a:rPr lang="en-US" sz="1400" dirty="0"/>
              <a:t>New solutions will not be handled after the April meeting</a:t>
            </a:r>
            <a:endParaRPr lang="en-US" sz="1800" dirty="0"/>
          </a:p>
          <a:p>
            <a:pPr lvl="3"/>
            <a:r>
              <a:rPr lang="en-US" sz="1400" dirty="0"/>
              <a:t>In April rapporteurs need to focus on </a:t>
            </a:r>
            <a:r>
              <a:rPr lang="en-US" sz="1400" dirty="0" err="1"/>
              <a:t>tdocs</a:t>
            </a:r>
            <a:r>
              <a:rPr lang="en-US" sz="1400" dirty="0"/>
              <a:t> of the following types (a </a:t>
            </a:r>
            <a:r>
              <a:rPr lang="en-US" sz="1400" dirty="0" err="1"/>
              <a:t>tdoc</a:t>
            </a:r>
            <a:r>
              <a:rPr lang="en-US" sz="1400" dirty="0"/>
              <a:t> could have multiple criteria types)</a:t>
            </a:r>
            <a:endParaRPr lang="en-US" sz="1800" dirty="0"/>
          </a:p>
          <a:p>
            <a:pPr lvl="4"/>
            <a:r>
              <a:rPr lang="en-US" sz="1100" dirty="0"/>
              <a:t>Solutions that apply to a KI with no/few existing solutions in the TR</a:t>
            </a:r>
            <a:endParaRPr lang="en-US" sz="1400" dirty="0"/>
          </a:p>
          <a:p>
            <a:pPr lvl="4"/>
            <a:r>
              <a:rPr lang="en-US" sz="1100" dirty="0"/>
              <a:t>The number of new solutions for key issues that already have many solutions in the TR needs to be limited</a:t>
            </a:r>
            <a:endParaRPr lang="en-US" sz="1400" dirty="0"/>
          </a:p>
          <a:p>
            <a:pPr lvl="4"/>
            <a:r>
              <a:rPr lang="en-US" sz="1100" dirty="0"/>
              <a:t>New solutions significantly different to existing one and proposed in a previous meeting but not handled</a:t>
            </a:r>
            <a:endParaRPr lang="en-US" sz="1400" dirty="0"/>
          </a:p>
          <a:p>
            <a:pPr lvl="3"/>
            <a:r>
              <a:rPr lang="en-US" sz="1400" dirty="0"/>
              <a:t>Time needs also to be given to papers that propose conclusions/solution principles</a:t>
            </a:r>
            <a:endParaRPr lang="en-US" sz="1800" dirty="0"/>
          </a:p>
          <a:p>
            <a:pPr lvl="2"/>
            <a:r>
              <a:rPr lang="en-US" sz="1400" dirty="0"/>
              <a:t>Be prepared to report progress during Wednesday Work Planning session</a:t>
            </a:r>
            <a:endParaRPr lang="en-US" sz="1800" dirty="0"/>
          </a:p>
          <a:p>
            <a:pPr lvl="3"/>
            <a:r>
              <a:rPr lang="en-US" sz="1400" dirty="0"/>
              <a:t>Identify key issues and work tasks that might have conclusions by the end of the meeting (if related revisions will be approved by the end of the meeting).</a:t>
            </a:r>
            <a:endParaRPr lang="en-US" sz="1800" dirty="0"/>
          </a:p>
          <a:p>
            <a:pPr lvl="3"/>
            <a:r>
              <a:rPr lang="en-US" sz="1400" dirty="0"/>
              <a:t>Identify key issues and work tasks that will not have conclusions by the end of the meeting</a:t>
            </a:r>
            <a:endParaRPr lang="en-US" sz="1800" dirty="0"/>
          </a:p>
          <a:p>
            <a:pPr lvl="1"/>
            <a:r>
              <a:rPr lang="en-US" sz="1600" dirty="0"/>
              <a:t>Post-meeting:</a:t>
            </a:r>
            <a:endParaRPr lang="en-US" sz="2000" dirty="0"/>
          </a:p>
          <a:p>
            <a:pPr lvl="2"/>
            <a:r>
              <a:rPr lang="en-US" sz="1400" dirty="0"/>
              <a:t>Provide draft status report by Monday 23:59 UTC for review</a:t>
            </a:r>
            <a:endParaRPr lang="en-US" sz="1800" dirty="0"/>
          </a:p>
          <a:p>
            <a:pPr lvl="3"/>
            <a:r>
              <a:rPr lang="en-US" sz="1400" dirty="0"/>
              <a:t>Highlighting the outcome of the meeting, focused on the status of conclusions</a:t>
            </a:r>
            <a:endParaRPr lang="en-US" sz="1800" dirty="0"/>
          </a:p>
          <a:p>
            <a:pPr lvl="3"/>
            <a:r>
              <a:rPr lang="en-US" sz="1400" dirty="0"/>
              <a:t>Include a plan for how to complete the conclusions by end of the May meeting</a:t>
            </a:r>
            <a:endParaRPr lang="en-US" sz="1800" dirty="0"/>
          </a:p>
          <a:p>
            <a:pPr lvl="2"/>
            <a:r>
              <a:rPr lang="en-US" sz="1400" dirty="0"/>
              <a:t>Reviewed until Wednesday 23:59 </a:t>
            </a:r>
            <a:r>
              <a:rPr lang="en-US" sz="1400" dirty="0" smtClean="0"/>
              <a:t>UTC</a:t>
            </a:r>
            <a:endParaRPr lang="en-US" sz="1800" dirty="0"/>
          </a:p>
        </p:txBody>
      </p:sp>
    </p:spTree>
    <p:extLst>
      <p:ext uri="{BB962C8B-B14F-4D97-AF65-F5344CB8AC3E}">
        <p14:creationId xmlns:p14="http://schemas.microsoft.com/office/powerpoint/2010/main" val="1593049020"/>
      </p:ext>
    </p:extLst>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 xmlns:a16="http://schemas.microsoft.com/office/drawing/2014/main" id="{2BBD9587-4CE1-4E26-97DF-12424B01B26F}"/>
              </a:ext>
            </a:extLst>
          </p:cNvPr>
          <p:cNvSpPr>
            <a:spLocks noGrp="1"/>
          </p:cNvSpPr>
          <p:nvPr>
            <p:ph type="title"/>
          </p:nvPr>
        </p:nvSpPr>
        <p:spPr>
          <a:xfrm>
            <a:off x="2326931" y="243176"/>
            <a:ext cx="6975177" cy="929308"/>
          </a:xfrm>
        </p:spPr>
        <p:txBody>
          <a:bodyPr wrap="square" anchor="ctr">
            <a:normAutofit/>
          </a:bodyPr>
          <a:lstStyle/>
          <a:p>
            <a:r>
              <a:rPr lang="en-US" dirty="0" smtClean="0">
                <a:solidFill>
                  <a:schemeClr val="tx1"/>
                </a:solidFill>
              </a:rPr>
              <a:t>Rel-19 planning for SA2 – Q2 2024</a:t>
            </a:r>
            <a:endParaRPr lang="en-US" dirty="0">
              <a:solidFill>
                <a:schemeClr val="tx1"/>
              </a:solidFill>
            </a:endParaRPr>
          </a:p>
        </p:txBody>
      </p:sp>
      <p:sp>
        <p:nvSpPr>
          <p:cNvPr id="5" name="Content Placeholder 2">
            <a:extLst>
              <a:ext uri="{FF2B5EF4-FFF2-40B4-BE49-F238E27FC236}">
                <a16:creationId xmlns="" xmlns:a16="http://schemas.microsoft.com/office/drawing/2014/main" id="{B1B7A073-5C24-464D-A363-9847CF618387}"/>
              </a:ext>
            </a:extLst>
          </p:cNvPr>
          <p:cNvSpPr>
            <a:spLocks noGrp="1"/>
          </p:cNvSpPr>
          <p:nvPr>
            <p:ph idx="1"/>
          </p:nvPr>
        </p:nvSpPr>
        <p:spPr>
          <a:xfrm>
            <a:off x="454619" y="1382347"/>
            <a:ext cx="11289846" cy="5063423"/>
          </a:xfrm>
        </p:spPr>
        <p:txBody>
          <a:bodyPr/>
          <a:lstStyle/>
          <a:p>
            <a:pPr lvl="0"/>
            <a:r>
              <a:rPr lang="en-US" sz="1800" b="1" dirty="0"/>
              <a:t>Between the meetings</a:t>
            </a:r>
            <a:endParaRPr lang="en-US" sz="2400" dirty="0"/>
          </a:p>
          <a:p>
            <a:pPr lvl="1"/>
            <a:r>
              <a:rPr lang="en-US" sz="1600" dirty="0"/>
              <a:t>Conference calls will be planned to progress completion of the conclusions for each study</a:t>
            </a:r>
            <a:endParaRPr lang="en-US" sz="2000" dirty="0"/>
          </a:p>
          <a:p>
            <a:pPr lvl="1"/>
            <a:r>
              <a:rPr lang="en-US" sz="1600" dirty="0"/>
              <a:t>Use of NWM is encouraged </a:t>
            </a:r>
            <a:r>
              <a:rPr lang="en-US" sz="1600" smtClean="0"/>
              <a:t>to assist </a:t>
            </a:r>
            <a:r>
              <a:rPr lang="en-US" sz="1600" dirty="0"/>
              <a:t>rapporteurs to draft proposed </a:t>
            </a:r>
            <a:r>
              <a:rPr lang="en-US" sz="1600" dirty="0" smtClean="0"/>
              <a:t>principles for normative work and </a:t>
            </a:r>
            <a:r>
              <a:rPr lang="en-US" sz="1600" dirty="0"/>
              <a:t>conclusions for input to the May meeting</a:t>
            </a:r>
            <a:endParaRPr lang="en-US" sz="2000" dirty="0"/>
          </a:p>
          <a:p>
            <a:pPr lvl="1"/>
            <a:r>
              <a:rPr lang="en-US" sz="1600" dirty="0"/>
              <a:t>Rapporteurs should draft WIDs for input to the May meeting – these will be updated during the meeting</a:t>
            </a:r>
            <a:endParaRPr lang="en-US" sz="2000" dirty="0"/>
          </a:p>
        </p:txBody>
      </p:sp>
    </p:spTree>
    <p:extLst>
      <p:ext uri="{BB962C8B-B14F-4D97-AF65-F5344CB8AC3E}">
        <p14:creationId xmlns:p14="http://schemas.microsoft.com/office/powerpoint/2010/main" val="2325724968"/>
      </p:ext>
    </p:extLst>
  </p:cSld>
  <p:clrMapOvr>
    <a:masterClrMapping/>
  </p:clrMapOvr>
  <p:transition spd="slow"/>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 xmlns:a16="http://schemas.microsoft.com/office/drawing/2014/main" id="{2BBD9587-4CE1-4E26-97DF-12424B01B26F}"/>
              </a:ext>
            </a:extLst>
          </p:cNvPr>
          <p:cNvSpPr>
            <a:spLocks noGrp="1"/>
          </p:cNvSpPr>
          <p:nvPr>
            <p:ph type="title"/>
          </p:nvPr>
        </p:nvSpPr>
        <p:spPr>
          <a:xfrm>
            <a:off x="2326931" y="243176"/>
            <a:ext cx="6975177" cy="929308"/>
          </a:xfrm>
        </p:spPr>
        <p:txBody>
          <a:bodyPr wrap="square" anchor="ctr">
            <a:normAutofit/>
          </a:bodyPr>
          <a:lstStyle/>
          <a:p>
            <a:r>
              <a:rPr lang="en-US" dirty="0" smtClean="0">
                <a:solidFill>
                  <a:schemeClr val="tx1"/>
                </a:solidFill>
              </a:rPr>
              <a:t>Rel-19 planning for SA2 – Q2 2024</a:t>
            </a:r>
            <a:endParaRPr lang="en-US" dirty="0">
              <a:solidFill>
                <a:schemeClr val="tx1"/>
              </a:solidFill>
            </a:endParaRPr>
          </a:p>
        </p:txBody>
      </p:sp>
      <p:sp>
        <p:nvSpPr>
          <p:cNvPr id="5" name="Content Placeholder 2">
            <a:extLst>
              <a:ext uri="{FF2B5EF4-FFF2-40B4-BE49-F238E27FC236}">
                <a16:creationId xmlns="" xmlns:a16="http://schemas.microsoft.com/office/drawing/2014/main" id="{B1B7A073-5C24-464D-A363-9847CF618387}"/>
              </a:ext>
            </a:extLst>
          </p:cNvPr>
          <p:cNvSpPr>
            <a:spLocks noGrp="1"/>
          </p:cNvSpPr>
          <p:nvPr>
            <p:ph idx="1"/>
          </p:nvPr>
        </p:nvSpPr>
        <p:spPr>
          <a:xfrm>
            <a:off x="454619" y="1382347"/>
            <a:ext cx="11289846" cy="5063423"/>
          </a:xfrm>
        </p:spPr>
        <p:txBody>
          <a:bodyPr/>
          <a:lstStyle/>
          <a:p>
            <a:pPr lvl="0"/>
            <a:r>
              <a:rPr lang="en-US" sz="1800" b="1" dirty="0" err="1"/>
              <a:t>Jeju</a:t>
            </a:r>
            <a:r>
              <a:rPr lang="en-US" sz="1800" b="1" dirty="0"/>
              <a:t> (May)</a:t>
            </a:r>
            <a:endParaRPr lang="en-US" sz="2400" dirty="0"/>
          </a:p>
          <a:p>
            <a:pPr lvl="1"/>
            <a:r>
              <a:rPr lang="en-US" sz="1400" dirty="0"/>
              <a:t>As previously indicated on 11</a:t>
            </a:r>
            <a:r>
              <a:rPr lang="en-US" sz="1400" baseline="30000" dirty="0"/>
              <a:t>th</a:t>
            </a:r>
            <a:r>
              <a:rPr lang="en-US" sz="1400" dirty="0"/>
              <a:t> March:</a:t>
            </a:r>
            <a:endParaRPr lang="en-US" sz="1800" dirty="0"/>
          </a:p>
          <a:p>
            <a:pPr lvl="2"/>
            <a:r>
              <a:rPr lang="en-US" sz="1200" dirty="0"/>
              <a:t>The focus for May will be on conclusions/solution principles, evaluation can be considered in the discussion part of the </a:t>
            </a:r>
            <a:r>
              <a:rPr lang="en-US" sz="1200" dirty="0" err="1"/>
              <a:t>tdocs</a:t>
            </a:r>
            <a:r>
              <a:rPr lang="en-US" sz="1200" dirty="0"/>
              <a:t>, but it is not necessary to capture detailed evaluation in the TR</a:t>
            </a:r>
            <a:endParaRPr lang="en-US" sz="1600" dirty="0"/>
          </a:p>
          <a:p>
            <a:pPr lvl="1"/>
            <a:r>
              <a:rPr lang="en-US" sz="1400" dirty="0" smtClean="0">
                <a:solidFill>
                  <a:srgbClr val="FF0000"/>
                </a:solidFill>
              </a:rPr>
              <a:t>Rapporteurs </a:t>
            </a:r>
            <a:r>
              <a:rPr lang="en-US" sz="1400" dirty="0">
                <a:solidFill>
                  <a:srgbClr val="FF0000"/>
                </a:solidFill>
              </a:rPr>
              <a:t>to identify if show of hands for unresolved/controversial issues are required, and to draft the necessary slides to support </a:t>
            </a:r>
            <a:r>
              <a:rPr lang="en-US" sz="1400" dirty="0" smtClean="0">
                <a:solidFill>
                  <a:srgbClr val="FF0000"/>
                </a:solidFill>
              </a:rPr>
              <a:t>them</a:t>
            </a:r>
            <a:endParaRPr lang="en-US" sz="1600" dirty="0" smtClean="0">
              <a:solidFill>
                <a:srgbClr val="FF0000"/>
              </a:solidFill>
            </a:endParaRPr>
          </a:p>
          <a:p>
            <a:pPr lvl="1"/>
            <a:r>
              <a:rPr lang="en-US" sz="1400" dirty="0" smtClean="0">
                <a:solidFill>
                  <a:srgbClr val="FF0000"/>
                </a:solidFill>
              </a:rPr>
              <a:t>M</a:t>
            </a:r>
            <a:r>
              <a:rPr lang="en-US" sz="1400" dirty="0" smtClean="0">
                <a:solidFill>
                  <a:srgbClr val="FF0000"/>
                </a:solidFill>
              </a:rPr>
              <a:t>aintenance AI’s: Only handling papers related to LS in</a:t>
            </a:r>
          </a:p>
          <a:p>
            <a:pPr lvl="1"/>
            <a:r>
              <a:rPr lang="en-US" sz="1400" dirty="0" smtClean="0">
                <a:solidFill>
                  <a:srgbClr val="FF0000"/>
                </a:solidFill>
              </a:rPr>
              <a:t>One cleanup CR for each Rel-18 TS for cleanup (23.501, 23.502, 23.503, …)</a:t>
            </a:r>
            <a:endParaRPr lang="en-US" sz="1400" dirty="0" smtClean="0">
              <a:solidFill>
                <a:srgbClr val="FF0000"/>
              </a:solidFill>
            </a:endParaRPr>
          </a:p>
          <a:p>
            <a:pPr lvl="1"/>
            <a:r>
              <a:rPr lang="en-US" sz="1400" dirty="0" smtClean="0"/>
              <a:t>For </a:t>
            </a:r>
            <a:r>
              <a:rPr lang="en-US" sz="1400" dirty="0" smtClean="0">
                <a:solidFill>
                  <a:srgbClr val="FF0000"/>
                </a:solidFill>
              </a:rPr>
              <a:t>Thursday</a:t>
            </a:r>
            <a:r>
              <a:rPr lang="en-US" sz="1400" dirty="0" smtClean="0"/>
              <a:t> </a:t>
            </a:r>
            <a:r>
              <a:rPr lang="en-US" sz="1400" dirty="0"/>
              <a:t>work planning</a:t>
            </a:r>
            <a:endParaRPr lang="en-US" sz="1800" dirty="0"/>
          </a:p>
          <a:p>
            <a:pPr lvl="2"/>
            <a:r>
              <a:rPr lang="en-US" sz="1200" dirty="0"/>
              <a:t>Rapporteurs to identify key issues and work tasks that they expect </a:t>
            </a:r>
            <a:r>
              <a:rPr lang="en-US" sz="1200" b="1" dirty="0"/>
              <a:t>will have</a:t>
            </a:r>
            <a:r>
              <a:rPr lang="en-US" sz="1200" dirty="0"/>
              <a:t> conclusions by the end of the meeting (if related revisions will be approved by the end of the meeting).</a:t>
            </a:r>
            <a:endParaRPr lang="en-US" sz="1600" dirty="0"/>
          </a:p>
          <a:p>
            <a:pPr lvl="2"/>
            <a:r>
              <a:rPr lang="en-US" sz="1200" dirty="0"/>
              <a:t>Rapporteurs to identify key issues and work tasks that they </a:t>
            </a:r>
            <a:r>
              <a:rPr lang="en-US" sz="1200" b="1" dirty="0"/>
              <a:t>expect will not have</a:t>
            </a:r>
            <a:r>
              <a:rPr lang="en-US" sz="1200" dirty="0"/>
              <a:t> conclusions by the end of the meeting (since there will be no related revisions in the meeting).</a:t>
            </a:r>
            <a:endParaRPr lang="en-US" sz="1600" dirty="0"/>
          </a:p>
          <a:p>
            <a:pPr lvl="2"/>
            <a:r>
              <a:rPr lang="en-US" sz="1200" dirty="0"/>
              <a:t>For those that will not have conclusions by the end of the May meeting, SA2 will need to decide if they can continue to be worked on for one additional meeting</a:t>
            </a:r>
            <a:endParaRPr lang="en-US" sz="1600" dirty="0"/>
          </a:p>
          <a:p>
            <a:pPr lvl="2"/>
            <a:r>
              <a:rPr lang="en-US" sz="1200" dirty="0"/>
              <a:t>(Rapporteurs should prepare TR coversheets during this meeting)</a:t>
            </a:r>
            <a:endParaRPr lang="en-US" sz="1600" dirty="0"/>
          </a:p>
          <a:p>
            <a:pPr lvl="1"/>
            <a:r>
              <a:rPr lang="en-US" sz="1400" dirty="0"/>
              <a:t>Friday</a:t>
            </a:r>
            <a:endParaRPr lang="en-US" sz="1800" dirty="0"/>
          </a:p>
          <a:p>
            <a:pPr lvl="2"/>
            <a:r>
              <a:rPr lang="en-US" sz="1200" dirty="0"/>
              <a:t>For each study</a:t>
            </a:r>
            <a:endParaRPr lang="en-US" sz="1600" dirty="0"/>
          </a:p>
          <a:p>
            <a:pPr lvl="3"/>
            <a:r>
              <a:rPr lang="en-US" sz="1200" dirty="0"/>
              <a:t>Decide whether unconcluded WT’s/KI’s should continue to be studied</a:t>
            </a:r>
            <a:endParaRPr lang="en-US" sz="1600" dirty="0"/>
          </a:p>
          <a:p>
            <a:pPr lvl="3"/>
            <a:r>
              <a:rPr lang="en-US" sz="1200" dirty="0"/>
              <a:t>Approve WIDs containing WT’s for concluded key issues</a:t>
            </a:r>
            <a:endParaRPr lang="en-US" sz="1600" dirty="0"/>
          </a:p>
          <a:p>
            <a:pPr lvl="3"/>
            <a:r>
              <a:rPr lang="en-US" sz="1200" dirty="0"/>
              <a:t>Agree coversheets for the TR’s to be sent to Plenary for </a:t>
            </a:r>
            <a:r>
              <a:rPr lang="en-US" sz="1200" dirty="0" smtClean="0"/>
              <a:t>Information/Approval</a:t>
            </a:r>
            <a:endParaRPr lang="en-US" sz="1600" dirty="0"/>
          </a:p>
        </p:txBody>
      </p:sp>
    </p:spTree>
    <p:extLst>
      <p:ext uri="{BB962C8B-B14F-4D97-AF65-F5344CB8AC3E}">
        <p14:creationId xmlns:p14="http://schemas.microsoft.com/office/powerpoint/2010/main" val="1254636262"/>
      </p:ext>
    </p:extLst>
  </p:cSld>
  <p:clrMapOvr>
    <a:masterClrMapping/>
  </p:clrMapOvr>
  <p:transition spd="slow"/>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 xmlns:a16="http://schemas.microsoft.com/office/drawing/2014/main" id="{2BBD9587-4CE1-4E26-97DF-12424B01B26F}"/>
              </a:ext>
            </a:extLst>
          </p:cNvPr>
          <p:cNvSpPr>
            <a:spLocks noGrp="1"/>
          </p:cNvSpPr>
          <p:nvPr>
            <p:ph type="title"/>
          </p:nvPr>
        </p:nvSpPr>
        <p:spPr>
          <a:xfrm>
            <a:off x="2326931" y="243176"/>
            <a:ext cx="6975177" cy="929308"/>
          </a:xfrm>
        </p:spPr>
        <p:txBody>
          <a:bodyPr wrap="square" anchor="ctr">
            <a:normAutofit/>
          </a:bodyPr>
          <a:lstStyle/>
          <a:p>
            <a:r>
              <a:rPr lang="en-US" dirty="0" smtClean="0">
                <a:solidFill>
                  <a:schemeClr val="tx1"/>
                </a:solidFill>
              </a:rPr>
              <a:t>Rel-19 planning for SA2 – Q2 2024</a:t>
            </a:r>
            <a:endParaRPr lang="en-US" dirty="0">
              <a:solidFill>
                <a:schemeClr val="tx1"/>
              </a:solidFill>
            </a:endParaRPr>
          </a:p>
        </p:txBody>
      </p:sp>
      <p:sp>
        <p:nvSpPr>
          <p:cNvPr id="5" name="Content Placeholder 2">
            <a:extLst>
              <a:ext uri="{FF2B5EF4-FFF2-40B4-BE49-F238E27FC236}">
                <a16:creationId xmlns="" xmlns:a16="http://schemas.microsoft.com/office/drawing/2014/main" id="{B1B7A073-5C24-464D-A363-9847CF618387}"/>
              </a:ext>
            </a:extLst>
          </p:cNvPr>
          <p:cNvSpPr>
            <a:spLocks noGrp="1"/>
          </p:cNvSpPr>
          <p:nvPr>
            <p:ph idx="1"/>
          </p:nvPr>
        </p:nvSpPr>
        <p:spPr>
          <a:xfrm>
            <a:off x="454619" y="1382347"/>
            <a:ext cx="11289846" cy="5063423"/>
          </a:xfrm>
        </p:spPr>
        <p:txBody>
          <a:bodyPr/>
          <a:lstStyle/>
          <a:p>
            <a:pPr lvl="0"/>
            <a:r>
              <a:rPr lang="en-US" sz="1800" b="1" dirty="0" err="1"/>
              <a:t>Jeju</a:t>
            </a:r>
            <a:r>
              <a:rPr lang="en-US" sz="1800" b="1" dirty="0"/>
              <a:t> (May</a:t>
            </a:r>
            <a:r>
              <a:rPr lang="en-US" sz="1800" b="1" dirty="0" smtClean="0"/>
              <a:t>) - continued</a:t>
            </a:r>
            <a:endParaRPr lang="en-US" sz="2400" dirty="0"/>
          </a:p>
          <a:p>
            <a:pPr lvl="1"/>
            <a:r>
              <a:rPr lang="en-US" sz="1600" dirty="0" smtClean="0"/>
              <a:t>Post-meeting</a:t>
            </a:r>
            <a:r>
              <a:rPr lang="en-US" sz="1600" dirty="0"/>
              <a:t>: </a:t>
            </a:r>
            <a:endParaRPr lang="en-US" sz="2000" dirty="0"/>
          </a:p>
          <a:p>
            <a:pPr lvl="2"/>
            <a:r>
              <a:rPr lang="en-US" sz="1400" dirty="0"/>
              <a:t>Provide draft status report by Monday 23:59 UTC for review</a:t>
            </a:r>
            <a:endParaRPr lang="en-US" sz="1800" dirty="0"/>
          </a:p>
          <a:p>
            <a:pPr lvl="3"/>
            <a:r>
              <a:rPr lang="en-US" sz="1400" dirty="0"/>
              <a:t>Highlighting the outcome of the meeting, focused on the status of conclusions</a:t>
            </a:r>
            <a:endParaRPr lang="en-US" sz="1800" dirty="0"/>
          </a:p>
          <a:p>
            <a:pPr lvl="2"/>
            <a:r>
              <a:rPr lang="en-US" sz="1400" dirty="0"/>
              <a:t>Reviewed until Wednesday 23:59 UTC</a:t>
            </a:r>
            <a:endParaRPr lang="en-US" sz="1800" dirty="0"/>
          </a:p>
          <a:p>
            <a:pPr lvl="1"/>
            <a:r>
              <a:rPr lang="en-US" sz="1600" dirty="0"/>
              <a:t>Expected outputs</a:t>
            </a:r>
            <a:endParaRPr lang="en-US" sz="2000" dirty="0"/>
          </a:p>
          <a:p>
            <a:pPr lvl="2"/>
            <a:r>
              <a:rPr lang="en-US" sz="1400" dirty="0"/>
              <a:t>WIDs based on conclusions reached</a:t>
            </a:r>
            <a:endParaRPr lang="en-US" sz="1800" dirty="0"/>
          </a:p>
          <a:p>
            <a:pPr lvl="2"/>
            <a:r>
              <a:rPr lang="en-US" sz="1400" dirty="0"/>
              <a:t>If needed, updated SIDs for those study items that will continue after May</a:t>
            </a:r>
            <a:endParaRPr lang="en-US" sz="1800" dirty="0"/>
          </a:p>
          <a:p>
            <a:pPr lvl="2"/>
            <a:r>
              <a:rPr lang="en-US" sz="1400" dirty="0"/>
              <a:t>Coversheets for TR presentation</a:t>
            </a:r>
            <a:endParaRPr lang="en-US" sz="1800" dirty="0"/>
          </a:p>
          <a:p>
            <a:pPr lvl="2"/>
            <a:r>
              <a:rPr lang="en-US" sz="1400" dirty="0"/>
              <a:t>Status reports</a:t>
            </a:r>
          </a:p>
        </p:txBody>
      </p:sp>
    </p:spTree>
    <p:extLst>
      <p:ext uri="{BB962C8B-B14F-4D97-AF65-F5344CB8AC3E}">
        <p14:creationId xmlns:p14="http://schemas.microsoft.com/office/powerpoint/2010/main" val="1240506519"/>
      </p:ext>
    </p:extLst>
  </p:cSld>
  <p:clrMapOvr>
    <a:masterClrMapping/>
  </p:clrMapOvr>
  <p:transition spd="slow"/>
</p:sld>
</file>

<file path=ppt/theme/theme1.xml><?xml version="1.0" encoding="utf-8"?>
<a:theme xmlns:a="http://schemas.openxmlformats.org/drawingml/2006/main" name="Nokia White Master with headline">
  <a:themeElements>
    <a:clrScheme name="Nokia April 2016">
      <a:dk1>
        <a:srgbClr val="124191"/>
      </a:dk1>
      <a:lt1>
        <a:srgbClr val="FFFFFF"/>
      </a:lt1>
      <a:dk2>
        <a:srgbClr val="001135"/>
      </a:dk2>
      <a:lt2>
        <a:srgbClr val="4D5766"/>
      </a:lt2>
      <a:accent1>
        <a:srgbClr val="98A2AE"/>
      </a:accent1>
      <a:accent2>
        <a:srgbClr val="BEC8D2"/>
      </a:accent2>
      <a:accent3>
        <a:srgbClr val="00C9FF"/>
      </a:accent3>
      <a:accent4>
        <a:srgbClr val="FF3154"/>
      </a:accent4>
      <a:accent5>
        <a:srgbClr val="FFFB00"/>
      </a:accent5>
      <a:accent6>
        <a:srgbClr val="4BDD33"/>
      </a:accent6>
      <a:hlink>
        <a:srgbClr val="0645AD"/>
      </a:hlink>
      <a:folHlink>
        <a:srgbClr val="0B0080"/>
      </a:folHlink>
    </a:clrScheme>
    <a:fontScheme name="Nokia Arial">
      <a:majorFont>
        <a:latin typeface="Arial"/>
        <a:ea typeface=""/>
        <a:cs typeface=""/>
      </a:majorFont>
      <a:minorFont>
        <a:latin typeface="Arial"/>
        <a:ea typeface=""/>
        <a:cs typeface=""/>
      </a:minorFont>
    </a:fontScheme>
    <a:fmtScheme name="Civic">
      <a:fillStyleLst>
        <a:solidFill>
          <a:schemeClr val="phClr"/>
        </a:solidFill>
        <a:solidFill>
          <a:schemeClr val="phClr">
            <a:tint val="45000"/>
          </a:schemeClr>
        </a:solidFill>
        <a:solidFill>
          <a:schemeClr val="phClr">
            <a:tint val="95000"/>
          </a:schemeClr>
        </a:solidFill>
      </a:fillStyleLst>
      <a:lnStyleLst>
        <a:ln w="9525" cap="flat" cmpd="sng" algn="ctr">
          <a:solidFill>
            <a:schemeClr val="phClr"/>
          </a:solidFill>
          <a:prstDash val="solid"/>
        </a:ln>
        <a:ln w="11429" cap="flat" cmpd="sng" algn="ctr">
          <a:solidFill>
            <a:schemeClr val="phClr"/>
          </a:solidFill>
          <a:prstDash val="sysDash"/>
        </a:ln>
        <a:ln w="20000" cap="flat" cmpd="sng" algn="ctr">
          <a:solidFill>
            <a:schemeClr val="phClr"/>
          </a:solidFill>
          <a:prstDash val="solid"/>
        </a:ln>
      </a:lnStyleLst>
      <a:effectStyleLst>
        <a:effectStyle>
          <a:effectLst>
            <a:outerShdw blurRad="50800" dist="25400" dir="5400000" rotWithShape="0">
              <a:srgbClr val="000000">
                <a:alpha val="35000"/>
              </a:srgbClr>
            </a:outerShdw>
          </a:effectLst>
        </a:effectStyle>
        <a:effectStyle>
          <a:effectLst>
            <a:outerShdw blurRad="50800" dist="25400" dir="5400000" rotWithShape="0">
              <a:srgbClr val="000000">
                <a:alpha val="45000"/>
              </a:srgbClr>
            </a:outerShdw>
          </a:effectLst>
          <a:scene3d>
            <a:camera prst="orthographicFront" fov="0">
              <a:rot lat="0" lon="0" rev="0"/>
            </a:camera>
            <a:lightRig rig="threePt" dir="t">
              <a:rot lat="0" lon="0" rev="0"/>
            </a:lightRig>
          </a:scene3d>
          <a:sp3d contourW="9525" prstMaterial="matte">
            <a:bevelT w="0" h="0"/>
            <a:contourClr>
              <a:schemeClr val="phClr">
                <a:shade val="70000"/>
                <a:satMod val="105000"/>
              </a:schemeClr>
            </a:contourClr>
          </a:sp3d>
        </a:effectStyle>
        <a:effectStyle>
          <a:effectLst>
            <a:outerShdw blurRad="50800" dist="25400" dir="5400000" rotWithShape="0">
              <a:srgbClr val="000000">
                <a:alpha val="45000"/>
              </a:srgbClr>
            </a:outerShdw>
          </a:effectLst>
          <a:scene3d>
            <a:camera prst="orthographicFront" fov="0">
              <a:rot lat="0" lon="0" rev="0"/>
            </a:camera>
            <a:lightRig rig="soft" dir="b">
              <a:rot lat="0" lon="0" rev="0"/>
            </a:lightRig>
          </a:scene3d>
          <a:sp3d prstMaterial="dkEdge">
            <a:bevelT w="63500" h="63500" prst="cross"/>
            <a:contourClr>
              <a:schemeClr val="ph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w="3175">
          <a:noFill/>
          <a:prstDash val="solid"/>
        </a:ln>
      </a:spPr>
      <a:bodyPr rot="0" spcFirstLastPara="0" vertOverflow="overflow" horzOverflow="overflow" vert="horz" wrap="square" lIns="72000" tIns="72000" rIns="72000" bIns="72000" numCol="1" spcCol="0" rtlCol="0" fromWordArt="0" anchor="t" anchorCtr="0" forceAA="0" compatLnSpc="1">
        <a:prstTxWarp prst="textNoShape">
          <a:avLst/>
        </a:prstTxWarp>
        <a:noAutofit/>
      </a:bodyPr>
      <a:lstStyle>
        <a:defPPr algn="l">
          <a:defRPr sz="1200" dirty="0" err="1" smtClean="0">
            <a:solidFill>
              <a:schemeClr val="tx2"/>
            </a:solidFill>
            <a:ea typeface="Nokia Pure Text Light" panose="020B0403020202020204" pitchFamily="34" charset="0"/>
          </a:defRPr>
        </a:defPPr>
      </a:lstStyle>
      <a:style>
        <a:lnRef idx="2">
          <a:schemeClr val="accent1">
            <a:shade val="50000"/>
          </a:schemeClr>
        </a:lnRef>
        <a:fillRef idx="1">
          <a:schemeClr val="accent1"/>
        </a:fillRef>
        <a:effectRef idx="0">
          <a:schemeClr val="accent1"/>
        </a:effectRef>
        <a:fontRef idx="minor">
          <a:schemeClr val="lt1"/>
        </a:fontRef>
      </a:style>
    </a:spDef>
    <a:lnDef>
      <a:spPr>
        <a:ln w="3175"/>
      </a:spPr>
      <a:bodyPr/>
      <a:lstStyle/>
      <a:style>
        <a:lnRef idx="1">
          <a:schemeClr val="accent1"/>
        </a:lnRef>
        <a:fillRef idx="0">
          <a:schemeClr val="accent1"/>
        </a:fillRef>
        <a:effectRef idx="0">
          <a:schemeClr val="accent1"/>
        </a:effectRef>
        <a:fontRef idx="minor">
          <a:schemeClr val="tx1"/>
        </a:fontRef>
      </a:style>
    </a:lnDef>
    <a:txDef>
      <a:spPr>
        <a:noFill/>
      </a:spPr>
      <a:bodyPr wrap="square" lIns="72000" tIns="72000" rIns="72000" bIns="72000" rtlCol="0">
        <a:spAutoFit/>
      </a:bodyPr>
      <a:lstStyle>
        <a:defPPr defTabSz="360000">
          <a:spcAft>
            <a:spcPts val="600"/>
          </a:spcAft>
          <a:tabLst>
            <a:tab pos="360000" algn="l"/>
          </a:tabLst>
          <a:defRPr sz="1200" dirty="0" smtClean="0">
            <a:solidFill>
              <a:schemeClr val="tx2"/>
            </a:solidFill>
            <a:latin typeface="Arial" panose="020B0604020202020204" pitchFamily="34" charset="0"/>
            <a:ea typeface="Nokia Pure Text Light" panose="020B0403020202020204" pitchFamily="34" charset="0"/>
            <a:cs typeface="Arial" panose="020B0604020202020204" pitchFamily="34" charset="0"/>
          </a:defRPr>
        </a:defPPr>
      </a:lstStyle>
    </a:txDef>
  </a:objectDefaults>
  <a:extraClrSchemeLst/>
  <a:extLst>
    <a:ext uri="{05A4C25C-085E-4340-85A3-A5531E510DB2}">
      <thm15:themeFamily xmlns:thm15="http://schemas.microsoft.com/office/thememl/2012/main" name="Arial PowerPoint.potx" id="{0E061A61-7E57-432B-907A-AB1A22788084}" vid="{E3207492-1C8E-486E-90C1-42382B5C6009}"/>
    </a:ext>
  </a:extLst>
</a:theme>
</file>

<file path=ppt/theme/theme2.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81176</TotalTime>
  <Words>1528</Words>
  <Application>Microsoft Office PowerPoint</Application>
  <PresentationFormat>Widescreen</PresentationFormat>
  <Paragraphs>259</Paragraphs>
  <Slides>12</Slides>
  <Notes>7</Notes>
  <HiddenSlides>0</HiddenSlides>
  <MMClips>0</MMClips>
  <ScaleCrop>false</ScaleCrop>
  <HeadingPairs>
    <vt:vector size="6" baseType="variant">
      <vt:variant>
        <vt:lpstr>Fonts Used</vt:lpstr>
      </vt:variant>
      <vt:variant>
        <vt:i4>10</vt:i4>
      </vt:variant>
      <vt:variant>
        <vt:lpstr>Theme</vt:lpstr>
      </vt:variant>
      <vt:variant>
        <vt:i4>2</vt:i4>
      </vt:variant>
      <vt:variant>
        <vt:lpstr>Slide Titles</vt:lpstr>
      </vt:variant>
      <vt:variant>
        <vt:i4>12</vt:i4>
      </vt:variant>
    </vt:vector>
  </HeadingPairs>
  <TitlesOfParts>
    <vt:vector size="24" baseType="lpstr">
      <vt:lpstr>Montserrat</vt:lpstr>
      <vt:lpstr>MS PGothic</vt:lpstr>
      <vt:lpstr>MS PGothic</vt:lpstr>
      <vt:lpstr>Nokia Pure Headline Ultra Light</vt:lpstr>
      <vt:lpstr>Nokia Pure Text</vt:lpstr>
      <vt:lpstr>Nokia Pure Text Light</vt:lpstr>
      <vt:lpstr>SimSun</vt:lpstr>
      <vt:lpstr>Arial</vt:lpstr>
      <vt:lpstr>Calibri</vt:lpstr>
      <vt:lpstr>Wingdings</vt:lpstr>
      <vt:lpstr>Nokia White Master with headline</vt:lpstr>
      <vt:lpstr>2_Office Theme</vt:lpstr>
      <vt:lpstr>SA2 Work Planning</vt:lpstr>
      <vt:lpstr>Rel-19 timelines</vt:lpstr>
      <vt:lpstr>SA2 and SA meeting dates for 2024</vt:lpstr>
      <vt:lpstr>Rel-19 planning for SA2 - General</vt:lpstr>
      <vt:lpstr>Rel-20 planning</vt:lpstr>
      <vt:lpstr>Rel-19 planning for SA2 – Q2 2024</vt:lpstr>
      <vt:lpstr>Rel-19 planning for SA2 – Q2 2024</vt:lpstr>
      <vt:lpstr>Rel-19 planning for SA2 – Q2 2024</vt:lpstr>
      <vt:lpstr>Rel-19 planning for SA2 – Q2 2024</vt:lpstr>
      <vt:lpstr>Meetings in Q2 2024</vt:lpstr>
      <vt:lpstr>PowerPoint Presentation</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balazs.bertenyi@nokia.com</dc:creator>
  <cp:keywords>CTPClassification=CTP_NT</cp:keywords>
  <cp:lastModifiedBy>Andy Bennett</cp:lastModifiedBy>
  <cp:revision>944</cp:revision>
  <cp:lastPrinted>2023-08-02T08:25:48Z</cp:lastPrinted>
  <dcterms:created xsi:type="dcterms:W3CDTF">2018-05-24T11:49:12Z</dcterms:created>
  <dcterms:modified xsi:type="dcterms:W3CDTF">2024-04-17T11:09:01Z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TitusGUID">
    <vt:lpwstr>a5af123f-c90f-447d-ba37-4428aae2e3d0</vt:lpwstr>
  </property>
  <property fmtid="{D5CDD505-2E9C-101B-9397-08002B2CF9AE}" pid="3" name="CTP_TimeStamp">
    <vt:lpwstr>2018-06-14 23:21:33Z</vt:lpwstr>
  </property>
  <property fmtid="{D5CDD505-2E9C-101B-9397-08002B2CF9AE}" pid="4" name="CTP_BU">
    <vt:lpwstr>NA</vt:lpwstr>
  </property>
  <property fmtid="{D5CDD505-2E9C-101B-9397-08002B2CF9AE}" pid="5" name="CTP_IDSID">
    <vt:lpwstr>NA</vt:lpwstr>
  </property>
  <property fmtid="{D5CDD505-2E9C-101B-9397-08002B2CF9AE}" pid="6" name="CTP_WWID">
    <vt:lpwstr>NA</vt:lpwstr>
  </property>
  <property fmtid="{D5CDD505-2E9C-101B-9397-08002B2CF9AE}" pid="7" name="CTPClassification">
    <vt:lpwstr>CTP_NT</vt:lpwstr>
  </property>
</Properties>
</file>